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70" r:id="rId3"/>
    <p:sldId id="273" r:id="rId4"/>
    <p:sldId id="257" r:id="rId5"/>
    <p:sldId id="269" r:id="rId6"/>
    <p:sldId id="258" r:id="rId7"/>
    <p:sldId id="274" r:id="rId8"/>
    <p:sldId id="281" r:id="rId9"/>
    <p:sldId id="260" r:id="rId10"/>
    <p:sldId id="263" r:id="rId11"/>
    <p:sldId id="271" r:id="rId12"/>
    <p:sldId id="276" r:id="rId13"/>
    <p:sldId id="262" r:id="rId14"/>
    <p:sldId id="279" r:id="rId15"/>
    <p:sldId id="275" r:id="rId16"/>
    <p:sldId id="277" r:id="rId17"/>
    <p:sldId id="278" r:id="rId18"/>
    <p:sldId id="265" r:id="rId19"/>
    <p:sldId id="280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684CA0-AEC7-4829-9298-155C692BB972}" v="1153" dt="2023-06-23T13:43:17.2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888" autoAdjust="0"/>
  </p:normalViewPr>
  <p:slideViewPr>
    <p:cSldViewPr snapToGrid="0">
      <p:cViewPr varScale="1">
        <p:scale>
          <a:sx n="90" d="100"/>
          <a:sy n="90" d="100"/>
        </p:scale>
        <p:origin x="723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5" d="100"/>
          <a:sy n="75" d="100"/>
        </p:scale>
        <p:origin x="3367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k Barrow" userId="0eb1643dbd6ed589" providerId="LiveId" clId="{36684CA0-AEC7-4829-9298-155C692BB972}"/>
    <pc:docChg chg="undo custSel addSld delSld modSld sldOrd">
      <pc:chgData name="Nick Barrow" userId="0eb1643dbd6ed589" providerId="LiveId" clId="{36684CA0-AEC7-4829-9298-155C692BB972}" dt="2023-06-24T13:43:16.901" v="5721" actId="20577"/>
      <pc:docMkLst>
        <pc:docMk/>
      </pc:docMkLst>
      <pc:sldChg chg="addSp modSp mod setBg">
        <pc:chgData name="Nick Barrow" userId="0eb1643dbd6ed589" providerId="LiveId" clId="{36684CA0-AEC7-4829-9298-155C692BB972}" dt="2023-06-22T14:53:45.019" v="5236" actId="122"/>
        <pc:sldMkLst>
          <pc:docMk/>
          <pc:sldMk cId="3371026779" sldId="256"/>
        </pc:sldMkLst>
        <pc:spChg chg="mod ord">
          <ac:chgData name="Nick Barrow" userId="0eb1643dbd6ed589" providerId="LiveId" clId="{36684CA0-AEC7-4829-9298-155C692BB972}" dt="2023-06-22T13:34:23.522" v="5166" actId="404"/>
          <ac:spMkLst>
            <pc:docMk/>
            <pc:sldMk cId="3371026779" sldId="256"/>
            <ac:spMk id="2" creationId="{62856529-C6CC-0F7D-0EB9-640FB2268C6A}"/>
          </ac:spMkLst>
        </pc:spChg>
        <pc:spChg chg="mod ord">
          <ac:chgData name="Nick Barrow" userId="0eb1643dbd6ed589" providerId="LiveId" clId="{36684CA0-AEC7-4829-9298-155C692BB972}" dt="2023-06-22T14:53:45.019" v="5236" actId="122"/>
          <ac:spMkLst>
            <pc:docMk/>
            <pc:sldMk cId="3371026779" sldId="256"/>
            <ac:spMk id="3" creationId="{9A242930-2A78-60E1-C5B2-E654B19764DD}"/>
          </ac:spMkLst>
        </pc:spChg>
        <pc:spChg chg="add">
          <ac:chgData name="Nick Barrow" userId="0eb1643dbd6ed589" providerId="LiveId" clId="{36684CA0-AEC7-4829-9298-155C692BB972}" dt="2023-06-22T13:30:55.584" v="5102" actId="26606"/>
          <ac:spMkLst>
            <pc:docMk/>
            <pc:sldMk cId="3371026779" sldId="256"/>
            <ac:spMk id="9" creationId="{7FEAE179-C525-48F3-AD47-0E9E2B6F2E2E}"/>
          </ac:spMkLst>
        </pc:spChg>
        <pc:spChg chg="add">
          <ac:chgData name="Nick Barrow" userId="0eb1643dbd6ed589" providerId="LiveId" clId="{36684CA0-AEC7-4829-9298-155C692BB972}" dt="2023-06-22T13:30:55.584" v="5102" actId="26606"/>
          <ac:spMkLst>
            <pc:docMk/>
            <pc:sldMk cId="3371026779" sldId="256"/>
            <ac:spMk id="11" creationId="{95C8260E-968F-44E8-A823-ABB431311926}"/>
          </ac:spMkLst>
        </pc:spChg>
        <pc:spChg chg="add">
          <ac:chgData name="Nick Barrow" userId="0eb1643dbd6ed589" providerId="LiveId" clId="{36684CA0-AEC7-4829-9298-155C692BB972}" dt="2023-06-22T13:30:55.584" v="5102" actId="26606"/>
          <ac:spMkLst>
            <pc:docMk/>
            <pc:sldMk cId="3371026779" sldId="256"/>
            <ac:spMk id="13" creationId="{2C1BBA94-3F40-40AA-8BB9-E69E25E537C1}"/>
          </ac:spMkLst>
        </pc:spChg>
        <pc:spChg chg="add">
          <ac:chgData name="Nick Barrow" userId="0eb1643dbd6ed589" providerId="LiveId" clId="{36684CA0-AEC7-4829-9298-155C692BB972}" dt="2023-06-22T13:30:55.584" v="5102" actId="26606"/>
          <ac:spMkLst>
            <pc:docMk/>
            <pc:sldMk cId="3371026779" sldId="256"/>
            <ac:spMk id="15" creationId="{FE43805F-24A6-46A4-B19B-54F28347355C}"/>
          </ac:spMkLst>
        </pc:spChg>
        <pc:picChg chg="add mod">
          <ac:chgData name="Nick Barrow" userId="0eb1643dbd6ed589" providerId="LiveId" clId="{36684CA0-AEC7-4829-9298-155C692BB972}" dt="2023-06-22T13:32:01.832" v="5123" actId="1076"/>
          <ac:picMkLst>
            <pc:docMk/>
            <pc:sldMk cId="3371026779" sldId="256"/>
            <ac:picMk id="4" creationId="{5EC79C69-FC69-8724-093E-31CBD58587EB}"/>
          </ac:picMkLst>
        </pc:picChg>
      </pc:sldChg>
      <pc:sldChg chg="addSp delSp modSp mod modNotesTx">
        <pc:chgData name="Nick Barrow" userId="0eb1643dbd6ed589" providerId="LiveId" clId="{36684CA0-AEC7-4829-9298-155C692BB972}" dt="2023-06-24T13:42:46.808" v="5717" actId="20577"/>
        <pc:sldMkLst>
          <pc:docMk/>
          <pc:sldMk cId="2148151464" sldId="257"/>
        </pc:sldMkLst>
        <pc:spChg chg="add del">
          <ac:chgData name="Nick Barrow" userId="0eb1643dbd6ed589" providerId="LiveId" clId="{36684CA0-AEC7-4829-9298-155C692BB972}" dt="2023-06-16T14:34:53.555" v="2559" actId="478"/>
          <ac:spMkLst>
            <pc:docMk/>
            <pc:sldMk cId="2148151464" sldId="257"/>
            <ac:spMk id="2" creationId="{D3D7E071-49A1-39A7-2887-C8E5FBCAAD2C}"/>
          </ac:spMkLst>
        </pc:spChg>
        <pc:spChg chg="mod">
          <ac:chgData name="Nick Barrow" userId="0eb1643dbd6ed589" providerId="LiveId" clId="{36684CA0-AEC7-4829-9298-155C692BB972}" dt="2023-06-16T14:46:14.437" v="2690" actId="1035"/>
          <ac:spMkLst>
            <pc:docMk/>
            <pc:sldMk cId="2148151464" sldId="257"/>
            <ac:spMk id="3" creationId="{062FFDA7-6618-463C-76D1-02372BF7D606}"/>
          </ac:spMkLst>
        </pc:spChg>
        <pc:spChg chg="mod">
          <ac:chgData name="Nick Barrow" userId="0eb1643dbd6ed589" providerId="LiveId" clId="{36684CA0-AEC7-4829-9298-155C692BB972}" dt="2023-06-16T14:46:14.437" v="2690" actId="1035"/>
          <ac:spMkLst>
            <pc:docMk/>
            <pc:sldMk cId="2148151464" sldId="257"/>
            <ac:spMk id="7" creationId="{FBA54D20-9FCA-9873-F083-529856E590E4}"/>
          </ac:spMkLst>
        </pc:spChg>
        <pc:spChg chg="add del mod">
          <ac:chgData name="Nick Barrow" userId="0eb1643dbd6ed589" providerId="LiveId" clId="{36684CA0-AEC7-4829-9298-155C692BB972}" dt="2023-06-16T14:40:17.165" v="2624" actId="478"/>
          <ac:spMkLst>
            <pc:docMk/>
            <pc:sldMk cId="2148151464" sldId="257"/>
            <ac:spMk id="8" creationId="{F26F74CC-17BA-308C-0F95-1BC4134638A5}"/>
          </ac:spMkLst>
        </pc:spChg>
        <pc:spChg chg="add del mod">
          <ac:chgData name="Nick Barrow" userId="0eb1643dbd6ed589" providerId="LiveId" clId="{36684CA0-AEC7-4829-9298-155C692BB972}" dt="2023-06-16T14:39:20.225" v="2605"/>
          <ac:spMkLst>
            <pc:docMk/>
            <pc:sldMk cId="2148151464" sldId="257"/>
            <ac:spMk id="9" creationId="{72B16441-3FF6-27F9-910D-FF3760C83EBF}"/>
          </ac:spMkLst>
        </pc:spChg>
        <pc:spChg chg="add del mod">
          <ac:chgData name="Nick Barrow" userId="0eb1643dbd6ed589" providerId="LiveId" clId="{36684CA0-AEC7-4829-9298-155C692BB972}" dt="2023-06-16T14:39:48.453" v="2612"/>
          <ac:spMkLst>
            <pc:docMk/>
            <pc:sldMk cId="2148151464" sldId="257"/>
            <ac:spMk id="12" creationId="{3E937D6F-F86D-24AB-AED7-0A6AA8FBB35B}"/>
          </ac:spMkLst>
        </pc:spChg>
        <pc:picChg chg="mod">
          <ac:chgData name="Nick Barrow" userId="0eb1643dbd6ed589" providerId="LiveId" clId="{36684CA0-AEC7-4829-9298-155C692BB972}" dt="2023-06-16T14:46:14.437" v="2690" actId="1035"/>
          <ac:picMkLst>
            <pc:docMk/>
            <pc:sldMk cId="2148151464" sldId="257"/>
            <ac:picMk id="5" creationId="{D91FA09F-31FA-03AE-54B0-F2E8FB5C58EC}"/>
          </ac:picMkLst>
        </pc:picChg>
        <pc:picChg chg="add del mod ord">
          <ac:chgData name="Nick Barrow" userId="0eb1643dbd6ed589" providerId="LiveId" clId="{36684CA0-AEC7-4829-9298-155C692BB972}" dt="2023-06-16T14:38:36.325" v="2594" actId="478"/>
          <ac:picMkLst>
            <pc:docMk/>
            <pc:sldMk cId="2148151464" sldId="257"/>
            <ac:picMk id="6" creationId="{79ABC150-3607-65C6-4E0B-23C58D0F17AD}"/>
          </ac:picMkLst>
        </pc:picChg>
        <pc:picChg chg="add del mod">
          <ac:chgData name="Nick Barrow" userId="0eb1643dbd6ed589" providerId="LiveId" clId="{36684CA0-AEC7-4829-9298-155C692BB972}" dt="2023-06-16T14:39:26.196" v="2609" actId="478"/>
          <ac:picMkLst>
            <pc:docMk/>
            <pc:sldMk cId="2148151464" sldId="257"/>
            <ac:picMk id="11" creationId="{63A2647C-1CAB-4721-7891-F80C04035678}"/>
          </ac:picMkLst>
        </pc:picChg>
        <pc:picChg chg="add del mod modCrop">
          <ac:chgData name="Nick Barrow" userId="0eb1643dbd6ed589" providerId="LiveId" clId="{36684CA0-AEC7-4829-9298-155C692BB972}" dt="2023-06-16T14:42:30.241" v="2634" actId="478"/>
          <ac:picMkLst>
            <pc:docMk/>
            <pc:sldMk cId="2148151464" sldId="257"/>
            <ac:picMk id="13" creationId="{40FC9005-9BD0-F67A-8163-D537798E88E5}"/>
          </ac:picMkLst>
        </pc:picChg>
      </pc:sldChg>
      <pc:sldChg chg="addSp delSp modSp mod ord delAnim modAnim">
        <pc:chgData name="Nick Barrow" userId="0eb1643dbd6ed589" providerId="LiveId" clId="{36684CA0-AEC7-4829-9298-155C692BB972}" dt="2023-06-22T15:57:55.443" v="5434"/>
        <pc:sldMkLst>
          <pc:docMk/>
          <pc:sldMk cId="2813079316" sldId="258"/>
        </pc:sldMkLst>
        <pc:spChg chg="add del mod">
          <ac:chgData name="Nick Barrow" userId="0eb1643dbd6ed589" providerId="LiveId" clId="{36684CA0-AEC7-4829-9298-155C692BB972}" dt="2023-06-21T21:19:50" v="3888" actId="478"/>
          <ac:spMkLst>
            <pc:docMk/>
            <pc:sldMk cId="2813079316" sldId="258"/>
            <ac:spMk id="2" creationId="{F56C2BB4-4902-0032-770C-A0E0335807A2}"/>
          </ac:spMkLst>
        </pc:spChg>
        <pc:spChg chg="add del mod">
          <ac:chgData name="Nick Barrow" userId="0eb1643dbd6ed589" providerId="LiveId" clId="{36684CA0-AEC7-4829-9298-155C692BB972}" dt="2023-06-16T14:30:23.519" v="2529" actId="478"/>
          <ac:spMkLst>
            <pc:docMk/>
            <pc:sldMk cId="2813079316" sldId="258"/>
            <ac:spMk id="2" creationId="{FF93C118-14ED-89AA-7CEF-B186EA57E6E7}"/>
          </ac:spMkLst>
        </pc:spChg>
        <pc:spChg chg="add mod">
          <ac:chgData name="Nick Barrow" userId="0eb1643dbd6ed589" providerId="LiveId" clId="{36684CA0-AEC7-4829-9298-155C692BB972}" dt="2023-06-21T21:21:00.523" v="3901" actId="207"/>
          <ac:spMkLst>
            <pc:docMk/>
            <pc:sldMk cId="2813079316" sldId="258"/>
            <ac:spMk id="3" creationId="{58681C8D-7C4F-B53B-7351-579DE8BFD4D2}"/>
          </ac:spMkLst>
        </pc:spChg>
        <pc:spChg chg="mod">
          <ac:chgData name="Nick Barrow" userId="0eb1643dbd6ed589" providerId="LiveId" clId="{36684CA0-AEC7-4829-9298-155C692BB972}" dt="2023-06-16T14:31:54.775" v="2556" actId="1076"/>
          <ac:spMkLst>
            <pc:docMk/>
            <pc:sldMk cId="2813079316" sldId="258"/>
            <ac:spMk id="5" creationId="{969960BA-1587-54DE-7DFE-DD8F7073AF3D}"/>
          </ac:spMkLst>
        </pc:spChg>
        <pc:spChg chg="add mod">
          <ac:chgData name="Nick Barrow" userId="0eb1643dbd6ed589" providerId="LiveId" clId="{36684CA0-AEC7-4829-9298-155C692BB972}" dt="2023-06-22T12:30:18.813" v="4575" actId="1035"/>
          <ac:spMkLst>
            <pc:docMk/>
            <pc:sldMk cId="2813079316" sldId="258"/>
            <ac:spMk id="8" creationId="{1C29DEA1-9BDC-50A0-0CB4-C7B5BAEEF759}"/>
          </ac:spMkLst>
        </pc:spChg>
        <pc:spChg chg="mod">
          <ac:chgData name="Nick Barrow" userId="0eb1643dbd6ed589" providerId="LiveId" clId="{36684CA0-AEC7-4829-9298-155C692BB972}" dt="2023-06-22T13:49:40.775" v="5170" actId="1076"/>
          <ac:spMkLst>
            <pc:docMk/>
            <pc:sldMk cId="2813079316" sldId="258"/>
            <ac:spMk id="9" creationId="{EB4EAD29-A863-9DC8-19E5-8FFCDAF8E437}"/>
          </ac:spMkLst>
        </pc:spChg>
        <pc:spChg chg="add mod">
          <ac:chgData name="Nick Barrow" userId="0eb1643dbd6ed589" providerId="LiveId" clId="{36684CA0-AEC7-4829-9298-155C692BB972}" dt="2023-06-21T21:21:46.755" v="3916" actId="14100"/>
          <ac:spMkLst>
            <pc:docMk/>
            <pc:sldMk cId="2813079316" sldId="258"/>
            <ac:spMk id="10" creationId="{A4F5BFEF-068C-EE09-3EEE-467D6702D3B9}"/>
          </ac:spMkLst>
        </pc:spChg>
        <pc:picChg chg="mod">
          <ac:chgData name="Nick Barrow" userId="0eb1643dbd6ed589" providerId="LiveId" clId="{36684CA0-AEC7-4829-9298-155C692BB972}" dt="2023-06-16T14:30:11.042" v="2528" actId="11530"/>
          <ac:picMkLst>
            <pc:docMk/>
            <pc:sldMk cId="2813079316" sldId="258"/>
            <ac:picMk id="4" creationId="{5857587A-0B30-8EEF-0ED3-413045E5C8DF}"/>
          </ac:picMkLst>
        </pc:picChg>
        <pc:picChg chg="add del mod">
          <ac:chgData name="Nick Barrow" userId="0eb1643dbd6ed589" providerId="LiveId" clId="{36684CA0-AEC7-4829-9298-155C692BB972}" dt="2023-06-21T21:21:04.493" v="3902" actId="478"/>
          <ac:picMkLst>
            <pc:docMk/>
            <pc:sldMk cId="2813079316" sldId="258"/>
            <ac:picMk id="6" creationId="{74F5FD85-35B6-791B-1A8D-1B72DA8FB024}"/>
          </ac:picMkLst>
        </pc:picChg>
        <pc:picChg chg="mod">
          <ac:chgData name="Nick Barrow" userId="0eb1643dbd6ed589" providerId="LiveId" clId="{36684CA0-AEC7-4829-9298-155C692BB972}" dt="2023-06-22T13:49:45.785" v="5173" actId="1038"/>
          <ac:picMkLst>
            <pc:docMk/>
            <pc:sldMk cId="2813079316" sldId="258"/>
            <ac:picMk id="7" creationId="{EC931B20-6F2A-E4AE-6E49-8E8E4BD43F15}"/>
          </ac:picMkLst>
        </pc:picChg>
        <pc:picChg chg="mod">
          <ac:chgData name="Nick Barrow" userId="0eb1643dbd6ed589" providerId="LiveId" clId="{36684CA0-AEC7-4829-9298-155C692BB972}" dt="2023-06-16T14:30:37.636" v="2535" actId="1076"/>
          <ac:picMkLst>
            <pc:docMk/>
            <pc:sldMk cId="2813079316" sldId="258"/>
            <ac:picMk id="11" creationId="{38E1229F-D201-71BA-9ED5-C74C1B402D8D}"/>
          </ac:picMkLst>
        </pc:picChg>
        <pc:picChg chg="mod ord">
          <ac:chgData name="Nick Barrow" userId="0eb1643dbd6ed589" providerId="LiveId" clId="{36684CA0-AEC7-4829-9298-155C692BB972}" dt="2023-06-21T21:21:09.167" v="3905" actId="1076"/>
          <ac:picMkLst>
            <pc:docMk/>
            <pc:sldMk cId="2813079316" sldId="258"/>
            <ac:picMk id="13" creationId="{5445DCA3-6FAB-BC5F-8DB4-85F0CB3250FE}"/>
          </ac:picMkLst>
        </pc:picChg>
        <pc:picChg chg="del">
          <ac:chgData name="Nick Barrow" userId="0eb1643dbd6ed589" providerId="LiveId" clId="{36684CA0-AEC7-4829-9298-155C692BB972}" dt="2023-06-16T14:25:29.037" v="2511" actId="478"/>
          <ac:picMkLst>
            <pc:docMk/>
            <pc:sldMk cId="2813079316" sldId="258"/>
            <ac:picMk id="15" creationId="{797A9E89-4FC5-C411-D45E-5EA60C809D42}"/>
          </ac:picMkLst>
        </pc:picChg>
        <pc:picChg chg="del">
          <ac:chgData name="Nick Barrow" userId="0eb1643dbd6ed589" providerId="LiveId" clId="{36684CA0-AEC7-4829-9298-155C692BB972}" dt="2023-06-16T14:25:27.028" v="2510" actId="478"/>
          <ac:picMkLst>
            <pc:docMk/>
            <pc:sldMk cId="2813079316" sldId="258"/>
            <ac:picMk id="17" creationId="{B30793EF-2604-A0E2-E1B6-E53F56F96FFF}"/>
          </ac:picMkLst>
        </pc:picChg>
        <pc:picChg chg="mod ord">
          <ac:chgData name="Nick Barrow" userId="0eb1643dbd6ed589" providerId="LiveId" clId="{36684CA0-AEC7-4829-9298-155C692BB972}" dt="2023-06-21T21:21:37.076" v="3913" actId="1076"/>
          <ac:picMkLst>
            <pc:docMk/>
            <pc:sldMk cId="2813079316" sldId="258"/>
            <ac:picMk id="19" creationId="{5700E138-B6D5-4DD3-9FF3-134D6947798B}"/>
          </ac:picMkLst>
        </pc:picChg>
      </pc:sldChg>
      <pc:sldChg chg="addSp delSp modSp mod addAnim delAnim modAnim">
        <pc:chgData name="Nick Barrow" userId="0eb1643dbd6ed589" providerId="LiveId" clId="{36684CA0-AEC7-4829-9298-155C692BB972}" dt="2023-06-23T13:43:17.203" v="5712"/>
        <pc:sldMkLst>
          <pc:docMk/>
          <pc:sldMk cId="2815915314" sldId="260"/>
        </pc:sldMkLst>
        <pc:spChg chg="mod">
          <ac:chgData name="Nick Barrow" userId="0eb1643dbd6ed589" providerId="LiveId" clId="{36684CA0-AEC7-4829-9298-155C692BB972}" dt="2023-06-22T12:33:21.331" v="4578" actId="20577"/>
          <ac:spMkLst>
            <pc:docMk/>
            <pc:sldMk cId="2815915314" sldId="260"/>
            <ac:spMk id="2" creationId="{B9EAF238-AD01-630E-AEA3-02B4B4D70B5D}"/>
          </ac:spMkLst>
        </pc:spChg>
        <pc:spChg chg="mod">
          <ac:chgData name="Nick Barrow" userId="0eb1643dbd6ed589" providerId="LiveId" clId="{36684CA0-AEC7-4829-9298-155C692BB972}" dt="2023-06-21T11:10:11.512" v="2988" actId="14100"/>
          <ac:spMkLst>
            <pc:docMk/>
            <pc:sldMk cId="2815915314" sldId="260"/>
            <ac:spMk id="4" creationId="{2A74F5DE-2183-194D-6E30-91144F05DE3C}"/>
          </ac:spMkLst>
        </pc:spChg>
        <pc:spChg chg="mod">
          <ac:chgData name="Nick Barrow" userId="0eb1643dbd6ed589" providerId="LiveId" clId="{36684CA0-AEC7-4829-9298-155C692BB972}" dt="2023-06-23T12:57:38.971" v="5582" actId="20577"/>
          <ac:spMkLst>
            <pc:docMk/>
            <pc:sldMk cId="2815915314" sldId="260"/>
            <ac:spMk id="6" creationId="{68FCAFC3-D74E-B68F-2534-8EDA9833828D}"/>
          </ac:spMkLst>
        </pc:spChg>
        <pc:spChg chg="mod">
          <ac:chgData name="Nick Barrow" userId="0eb1643dbd6ed589" providerId="LiveId" clId="{36684CA0-AEC7-4829-9298-155C692BB972}" dt="2023-06-21T11:08:38.224" v="2975" actId="1076"/>
          <ac:spMkLst>
            <pc:docMk/>
            <pc:sldMk cId="2815915314" sldId="260"/>
            <ac:spMk id="8" creationId="{DECCD4D1-2F8E-01D6-FE1C-959C98D6A3EF}"/>
          </ac:spMkLst>
        </pc:spChg>
        <pc:spChg chg="add del mod">
          <ac:chgData name="Nick Barrow" userId="0eb1643dbd6ed589" providerId="LiveId" clId="{36684CA0-AEC7-4829-9298-155C692BB972}" dt="2023-06-23T13:40:43.612" v="5668"/>
          <ac:spMkLst>
            <pc:docMk/>
            <pc:sldMk cId="2815915314" sldId="260"/>
            <ac:spMk id="13" creationId="{50AE1E7B-FA39-DDA1-508F-84310CF41D17}"/>
          </ac:spMkLst>
        </pc:spChg>
        <pc:spChg chg="add del mod">
          <ac:chgData name="Nick Barrow" userId="0eb1643dbd6ed589" providerId="LiveId" clId="{36684CA0-AEC7-4829-9298-155C692BB972}" dt="2023-06-23T13:40:58.731" v="5673" actId="478"/>
          <ac:spMkLst>
            <pc:docMk/>
            <pc:sldMk cId="2815915314" sldId="260"/>
            <ac:spMk id="18" creationId="{3343E99A-E672-C0CF-F6FA-04D22A331286}"/>
          </ac:spMkLst>
        </pc:spChg>
        <pc:graphicFrameChg chg="mod">
          <ac:chgData name="Nick Barrow" userId="0eb1643dbd6ed589" providerId="LiveId" clId="{36684CA0-AEC7-4829-9298-155C692BB972}" dt="2023-06-21T11:24:58.444" v="3266" actId="2711"/>
          <ac:graphicFrameMkLst>
            <pc:docMk/>
            <pc:sldMk cId="2815915314" sldId="260"/>
            <ac:graphicFrameMk id="5" creationId="{4012306C-FF35-261C-A244-658A22B6D176}"/>
          </ac:graphicFrameMkLst>
        </pc:graphicFrameChg>
        <pc:picChg chg="add mod">
          <ac:chgData name="Nick Barrow" userId="0eb1643dbd6ed589" providerId="LiveId" clId="{36684CA0-AEC7-4829-9298-155C692BB972}" dt="2023-06-23T13:40:22.987" v="5664"/>
          <ac:picMkLst>
            <pc:docMk/>
            <pc:sldMk cId="2815915314" sldId="260"/>
            <ac:picMk id="3" creationId="{3B9C3AA9-4EE4-7DAA-9EE3-7B8FB6FBDB81}"/>
          </ac:picMkLst>
        </pc:picChg>
        <pc:picChg chg="add del mod">
          <ac:chgData name="Nick Barrow" userId="0eb1643dbd6ed589" providerId="LiveId" clId="{36684CA0-AEC7-4829-9298-155C692BB972}" dt="2023-06-22T15:56:06.586" v="5423" actId="478"/>
          <ac:picMkLst>
            <pc:docMk/>
            <pc:sldMk cId="2815915314" sldId="260"/>
            <ac:picMk id="3" creationId="{7619EB17-B608-73E2-81C4-E8174F410813}"/>
          </ac:picMkLst>
        </pc:picChg>
        <pc:picChg chg="add mod">
          <ac:chgData name="Nick Barrow" userId="0eb1643dbd6ed589" providerId="LiveId" clId="{36684CA0-AEC7-4829-9298-155C692BB972}" dt="2023-06-23T13:40:22.987" v="5664"/>
          <ac:picMkLst>
            <pc:docMk/>
            <pc:sldMk cId="2815915314" sldId="260"/>
            <ac:picMk id="7" creationId="{C3A94E36-0ABE-7F2B-FD31-A1322F1D86AD}"/>
          </ac:picMkLst>
        </pc:picChg>
        <pc:picChg chg="add del mod">
          <ac:chgData name="Nick Barrow" userId="0eb1643dbd6ed589" providerId="LiveId" clId="{36684CA0-AEC7-4829-9298-155C692BB972}" dt="2023-06-23T13:40:43.612" v="5668"/>
          <ac:picMkLst>
            <pc:docMk/>
            <pc:sldMk cId="2815915314" sldId="260"/>
            <ac:picMk id="9" creationId="{352434E4-A7B7-104F-D33E-CF4870A806C1}"/>
          </ac:picMkLst>
        </pc:picChg>
        <pc:picChg chg="add del mod">
          <ac:chgData name="Nick Barrow" userId="0eb1643dbd6ed589" providerId="LiveId" clId="{36684CA0-AEC7-4829-9298-155C692BB972}" dt="2023-06-22T15:56:06.586" v="5423" actId="478"/>
          <ac:picMkLst>
            <pc:docMk/>
            <pc:sldMk cId="2815915314" sldId="260"/>
            <ac:picMk id="9" creationId="{E4FCE301-D589-A318-043E-2087CAE579A4}"/>
          </ac:picMkLst>
        </pc:picChg>
        <pc:picChg chg="add del mod">
          <ac:chgData name="Nick Barrow" userId="0eb1643dbd6ed589" providerId="LiveId" clId="{36684CA0-AEC7-4829-9298-155C692BB972}" dt="2023-06-23T13:40:43.612" v="5668"/>
          <ac:picMkLst>
            <pc:docMk/>
            <pc:sldMk cId="2815915314" sldId="260"/>
            <ac:picMk id="10" creationId="{445A464C-1300-1269-C22F-5006FA367BD5}"/>
          </ac:picMkLst>
        </pc:picChg>
        <pc:picChg chg="add del mod">
          <ac:chgData name="Nick Barrow" userId="0eb1643dbd6ed589" providerId="LiveId" clId="{36684CA0-AEC7-4829-9298-155C692BB972}" dt="2023-06-22T15:56:06.586" v="5423" actId="478"/>
          <ac:picMkLst>
            <pc:docMk/>
            <pc:sldMk cId="2815915314" sldId="260"/>
            <ac:picMk id="11" creationId="{821620B6-7DAC-04A1-3B41-3BE9B241793B}"/>
          </ac:picMkLst>
        </pc:picChg>
        <pc:picChg chg="add del mod">
          <ac:chgData name="Nick Barrow" userId="0eb1643dbd6ed589" providerId="LiveId" clId="{36684CA0-AEC7-4829-9298-155C692BB972}" dt="2023-06-23T13:40:43.612" v="5668"/>
          <ac:picMkLst>
            <pc:docMk/>
            <pc:sldMk cId="2815915314" sldId="260"/>
            <ac:picMk id="11" creationId="{B56F45AB-A7BD-8CE7-74F2-318E88BDF4BB}"/>
          </ac:picMkLst>
        </pc:picChg>
        <pc:picChg chg="add del mod">
          <ac:chgData name="Nick Barrow" userId="0eb1643dbd6ed589" providerId="LiveId" clId="{36684CA0-AEC7-4829-9298-155C692BB972}" dt="2023-06-23T13:40:43.612" v="5668"/>
          <ac:picMkLst>
            <pc:docMk/>
            <pc:sldMk cId="2815915314" sldId="260"/>
            <ac:picMk id="12" creationId="{44F8AEB4-436A-45F2-7B0B-FCF70682AFC6}"/>
          </ac:picMkLst>
        </pc:picChg>
        <pc:picChg chg="add del mod">
          <ac:chgData name="Nick Barrow" userId="0eb1643dbd6ed589" providerId="LiveId" clId="{36684CA0-AEC7-4829-9298-155C692BB972}" dt="2023-06-23T13:42:14.341" v="5695" actId="14100"/>
          <ac:picMkLst>
            <pc:docMk/>
            <pc:sldMk cId="2815915314" sldId="260"/>
            <ac:picMk id="14" creationId="{B1B9717E-C09B-9E8B-2F3D-2C31BD81C263}"/>
          </ac:picMkLst>
        </pc:picChg>
        <pc:picChg chg="add mod">
          <ac:chgData name="Nick Barrow" userId="0eb1643dbd6ed589" providerId="LiveId" clId="{36684CA0-AEC7-4829-9298-155C692BB972}" dt="2023-06-23T13:42:01.031" v="5692" actId="1076"/>
          <ac:picMkLst>
            <pc:docMk/>
            <pc:sldMk cId="2815915314" sldId="260"/>
            <ac:picMk id="15" creationId="{8A575886-8B22-80BC-93D0-D8964BDD69B6}"/>
          </ac:picMkLst>
        </pc:picChg>
        <pc:picChg chg="add del mod">
          <ac:chgData name="Nick Barrow" userId="0eb1643dbd6ed589" providerId="LiveId" clId="{36684CA0-AEC7-4829-9298-155C692BB972}" dt="2023-06-23T13:40:56.908" v="5672" actId="478"/>
          <ac:picMkLst>
            <pc:docMk/>
            <pc:sldMk cId="2815915314" sldId="260"/>
            <ac:picMk id="16" creationId="{82EE2BDD-B7D1-3F32-707C-9BCBDC0FDA14}"/>
          </ac:picMkLst>
        </pc:picChg>
        <pc:picChg chg="add mod">
          <ac:chgData name="Nick Barrow" userId="0eb1643dbd6ed589" providerId="LiveId" clId="{36684CA0-AEC7-4829-9298-155C692BB972}" dt="2023-06-23T13:42:19.160" v="5697" actId="1076"/>
          <ac:picMkLst>
            <pc:docMk/>
            <pc:sldMk cId="2815915314" sldId="260"/>
            <ac:picMk id="17" creationId="{8B32B8DA-5733-E0BC-C794-9ECE727E8AD2}"/>
          </ac:picMkLst>
        </pc:picChg>
      </pc:sldChg>
      <pc:sldChg chg="modSp del mod ord">
        <pc:chgData name="Nick Barrow" userId="0eb1643dbd6ed589" providerId="LiveId" clId="{36684CA0-AEC7-4829-9298-155C692BB972}" dt="2023-06-22T16:38:44.989" v="5579" actId="47"/>
        <pc:sldMkLst>
          <pc:docMk/>
          <pc:sldMk cId="1219356156" sldId="261"/>
        </pc:sldMkLst>
        <pc:spChg chg="mod">
          <ac:chgData name="Nick Barrow" userId="0eb1643dbd6ed589" providerId="LiveId" clId="{36684CA0-AEC7-4829-9298-155C692BB972}" dt="2023-06-19T14:55:22.132" v="2757" actId="403"/>
          <ac:spMkLst>
            <pc:docMk/>
            <pc:sldMk cId="1219356156" sldId="261"/>
            <ac:spMk id="3" creationId="{E6AA6347-5024-A8ED-10A2-9D9C6D8F77C4}"/>
          </ac:spMkLst>
        </pc:spChg>
        <pc:spChg chg="mod">
          <ac:chgData name="Nick Barrow" userId="0eb1643dbd6ed589" providerId="LiveId" clId="{36684CA0-AEC7-4829-9298-155C692BB972}" dt="2023-06-19T14:55:14.586" v="2754" actId="1076"/>
          <ac:spMkLst>
            <pc:docMk/>
            <pc:sldMk cId="1219356156" sldId="261"/>
            <ac:spMk id="6" creationId="{68FCAFC3-D74E-B68F-2534-8EDA9833828D}"/>
          </ac:spMkLst>
        </pc:spChg>
        <pc:spChg chg="mod">
          <ac:chgData name="Nick Barrow" userId="0eb1643dbd6ed589" providerId="LiveId" clId="{36684CA0-AEC7-4829-9298-155C692BB972}" dt="2023-06-19T14:55:08.562" v="2751" actId="14100"/>
          <ac:spMkLst>
            <pc:docMk/>
            <pc:sldMk cId="1219356156" sldId="261"/>
            <ac:spMk id="7" creationId="{ABDF7BA3-4A74-8626-F8D4-5BB9620AFDE1}"/>
          </ac:spMkLst>
        </pc:spChg>
        <pc:spChg chg="mod">
          <ac:chgData name="Nick Barrow" userId="0eb1643dbd6ed589" providerId="LiveId" clId="{36684CA0-AEC7-4829-9298-155C692BB972}" dt="2023-06-19T14:55:10.352" v="2752" actId="14100"/>
          <ac:spMkLst>
            <pc:docMk/>
            <pc:sldMk cId="1219356156" sldId="261"/>
            <ac:spMk id="8" creationId="{DECCD4D1-2F8E-01D6-FE1C-959C98D6A3EF}"/>
          </ac:spMkLst>
        </pc:spChg>
        <pc:spChg chg="mod">
          <ac:chgData name="Nick Barrow" userId="0eb1643dbd6ed589" providerId="LiveId" clId="{36684CA0-AEC7-4829-9298-155C692BB972}" dt="2023-06-19T14:55:04.128" v="2750" actId="2711"/>
          <ac:spMkLst>
            <pc:docMk/>
            <pc:sldMk cId="1219356156" sldId="261"/>
            <ac:spMk id="9" creationId="{F7CB1336-B960-39D0-ECAD-393877057429}"/>
          </ac:spMkLst>
        </pc:spChg>
        <pc:graphicFrameChg chg="mod">
          <ac:chgData name="Nick Barrow" userId="0eb1643dbd6ed589" providerId="LiveId" clId="{36684CA0-AEC7-4829-9298-155C692BB972}" dt="2023-06-19T14:55:04.128" v="2750" actId="2711"/>
          <ac:graphicFrameMkLst>
            <pc:docMk/>
            <pc:sldMk cId="1219356156" sldId="261"/>
            <ac:graphicFrameMk id="5" creationId="{4012306C-FF35-261C-A244-658A22B6D176}"/>
          </ac:graphicFrameMkLst>
        </pc:graphicFrameChg>
      </pc:sldChg>
      <pc:sldChg chg="addSp delSp modSp mod delAnim modNotesTx">
        <pc:chgData name="Nick Barrow" userId="0eb1643dbd6ed589" providerId="LiveId" clId="{36684CA0-AEC7-4829-9298-155C692BB972}" dt="2023-06-24T13:42:29.398" v="5715" actId="20577"/>
        <pc:sldMkLst>
          <pc:docMk/>
          <pc:sldMk cId="1747664906" sldId="262"/>
        </pc:sldMkLst>
        <pc:spChg chg="mod">
          <ac:chgData name="Nick Barrow" userId="0eb1643dbd6ed589" providerId="LiveId" clId="{36684CA0-AEC7-4829-9298-155C692BB972}" dt="2023-06-21T11:28:21.710" v="3312" actId="20577"/>
          <ac:spMkLst>
            <pc:docMk/>
            <pc:sldMk cId="1747664906" sldId="262"/>
            <ac:spMk id="2" creationId="{536AF60D-9A63-7963-745E-4408C7543560}"/>
          </ac:spMkLst>
        </pc:spChg>
        <pc:spChg chg="del mod">
          <ac:chgData name="Nick Barrow" userId="0eb1643dbd6ed589" providerId="LiveId" clId="{36684CA0-AEC7-4829-9298-155C692BB972}" dt="2023-06-21T11:53:52.192" v="3846" actId="478"/>
          <ac:spMkLst>
            <pc:docMk/>
            <pc:sldMk cId="1747664906" sldId="262"/>
            <ac:spMk id="3" creationId="{B26D1E89-0EBE-6F0D-33DA-ACC18DC676C0}"/>
          </ac:spMkLst>
        </pc:spChg>
        <pc:spChg chg="del">
          <ac:chgData name="Nick Barrow" userId="0eb1643dbd6ed589" providerId="LiveId" clId="{36684CA0-AEC7-4829-9298-155C692BB972}" dt="2023-06-21T11:53:56.893" v="3847" actId="478"/>
          <ac:spMkLst>
            <pc:docMk/>
            <pc:sldMk cId="1747664906" sldId="262"/>
            <ac:spMk id="5" creationId="{7C91F64B-BEDB-5FA0-0D89-A545EB40DBC0}"/>
          </ac:spMkLst>
        </pc:spChg>
        <pc:graphicFrameChg chg="mod modGraphic">
          <ac:chgData name="Nick Barrow" userId="0eb1643dbd6ed589" providerId="LiveId" clId="{36684CA0-AEC7-4829-9298-155C692BB972}" dt="2023-06-22T14:13:30.391" v="5234"/>
          <ac:graphicFrameMkLst>
            <pc:docMk/>
            <pc:sldMk cId="1747664906" sldId="262"/>
            <ac:graphicFrameMk id="19" creationId="{937C7430-BB27-25A3-ACB2-8303318896FE}"/>
          </ac:graphicFrameMkLst>
        </pc:graphicFrameChg>
        <pc:picChg chg="add del mod">
          <ac:chgData name="Nick Barrow" userId="0eb1643dbd6ed589" providerId="LiveId" clId="{36684CA0-AEC7-4829-9298-155C692BB972}" dt="2023-06-21T21:44:05.387" v="4026" actId="478"/>
          <ac:picMkLst>
            <pc:docMk/>
            <pc:sldMk cId="1747664906" sldId="262"/>
            <ac:picMk id="4" creationId="{6CCBBEF5-86CA-661D-B867-E5FC745462DE}"/>
          </ac:picMkLst>
        </pc:picChg>
        <pc:picChg chg="del">
          <ac:chgData name="Nick Barrow" userId="0eb1643dbd6ed589" providerId="LiveId" clId="{36684CA0-AEC7-4829-9298-155C692BB972}" dt="2023-06-21T11:53:56.893" v="3847" actId="478"/>
          <ac:picMkLst>
            <pc:docMk/>
            <pc:sldMk cId="1747664906" sldId="262"/>
            <ac:picMk id="4" creationId="{73A197D8-BE5B-724D-5DFE-E8B81707AEE9}"/>
          </ac:picMkLst>
        </pc:picChg>
        <pc:picChg chg="del">
          <ac:chgData name="Nick Barrow" userId="0eb1643dbd6ed589" providerId="LiveId" clId="{36684CA0-AEC7-4829-9298-155C692BB972}" dt="2023-06-21T11:53:56.893" v="3847" actId="478"/>
          <ac:picMkLst>
            <pc:docMk/>
            <pc:sldMk cId="1747664906" sldId="262"/>
            <ac:picMk id="7" creationId="{6A2E370A-DEED-E36D-804A-CD7DB73173FB}"/>
          </ac:picMkLst>
        </pc:picChg>
        <pc:picChg chg="del">
          <ac:chgData name="Nick Barrow" userId="0eb1643dbd6ed589" providerId="LiveId" clId="{36684CA0-AEC7-4829-9298-155C692BB972}" dt="2023-06-21T11:53:56.893" v="3847" actId="478"/>
          <ac:picMkLst>
            <pc:docMk/>
            <pc:sldMk cId="1747664906" sldId="262"/>
            <ac:picMk id="9" creationId="{24C65C93-ACF5-5F5E-E1D8-0D137DEBE55C}"/>
          </ac:picMkLst>
        </pc:picChg>
      </pc:sldChg>
      <pc:sldChg chg="addSp delSp modSp mod ord delAnim modAnim">
        <pc:chgData name="Nick Barrow" userId="0eb1643dbd6ed589" providerId="LiveId" clId="{36684CA0-AEC7-4829-9298-155C692BB972}" dt="2023-06-23T13:04:57.354" v="5658"/>
        <pc:sldMkLst>
          <pc:docMk/>
          <pc:sldMk cId="2347002981" sldId="263"/>
        </pc:sldMkLst>
        <pc:spChg chg="add mod">
          <ac:chgData name="Nick Barrow" userId="0eb1643dbd6ed589" providerId="LiveId" clId="{36684CA0-AEC7-4829-9298-155C692BB972}" dt="2023-06-23T13:04:57.354" v="5658"/>
          <ac:spMkLst>
            <pc:docMk/>
            <pc:sldMk cId="2347002981" sldId="263"/>
            <ac:spMk id="6" creationId="{BC0CDE09-F185-B132-42DF-77DE42040DA6}"/>
          </ac:spMkLst>
        </pc:spChg>
        <pc:spChg chg="add mod">
          <ac:chgData name="Nick Barrow" userId="0eb1643dbd6ed589" providerId="LiveId" clId="{36684CA0-AEC7-4829-9298-155C692BB972}" dt="2023-06-23T13:04:57.354" v="5658"/>
          <ac:spMkLst>
            <pc:docMk/>
            <pc:sldMk cId="2347002981" sldId="263"/>
            <ac:spMk id="7" creationId="{EC0E6DCD-D990-FC6D-666F-FC12A22A0813}"/>
          </ac:spMkLst>
        </pc:spChg>
        <pc:spChg chg="add mod">
          <ac:chgData name="Nick Barrow" userId="0eb1643dbd6ed589" providerId="LiveId" clId="{36684CA0-AEC7-4829-9298-155C692BB972}" dt="2023-06-23T13:04:57.354" v="5658"/>
          <ac:spMkLst>
            <pc:docMk/>
            <pc:sldMk cId="2347002981" sldId="263"/>
            <ac:spMk id="8" creationId="{9393A5D0-4186-3A77-ED97-A7188D075B8F}"/>
          </ac:spMkLst>
        </pc:spChg>
        <pc:spChg chg="add mod">
          <ac:chgData name="Nick Barrow" userId="0eb1643dbd6ed589" providerId="LiveId" clId="{36684CA0-AEC7-4829-9298-155C692BB972}" dt="2023-06-23T13:04:57.354" v="5658"/>
          <ac:spMkLst>
            <pc:docMk/>
            <pc:sldMk cId="2347002981" sldId="263"/>
            <ac:spMk id="9" creationId="{F5C9293E-BBF4-1C75-D737-719AE3DD4235}"/>
          </ac:spMkLst>
        </pc:spChg>
        <pc:spChg chg="mod">
          <ac:chgData name="Nick Barrow" userId="0eb1643dbd6ed589" providerId="LiveId" clId="{36684CA0-AEC7-4829-9298-155C692BB972}" dt="2023-06-22T15:50:30.305" v="5349" actId="14100"/>
          <ac:spMkLst>
            <pc:docMk/>
            <pc:sldMk cId="2347002981" sldId="263"/>
            <ac:spMk id="31" creationId="{B592F4F0-1A6C-1217-6365-D425E7B4CAE3}"/>
          </ac:spMkLst>
        </pc:spChg>
        <pc:spChg chg="mod">
          <ac:chgData name="Nick Barrow" userId="0eb1643dbd6ed589" providerId="LiveId" clId="{36684CA0-AEC7-4829-9298-155C692BB972}" dt="2023-06-22T15:50:53.228" v="5353" actId="1076"/>
          <ac:spMkLst>
            <pc:docMk/>
            <pc:sldMk cId="2347002981" sldId="263"/>
            <ac:spMk id="33" creationId="{DF8867C2-F23D-C06A-9A9F-FA68ABAC7FA3}"/>
          </ac:spMkLst>
        </pc:spChg>
        <pc:spChg chg="del mod">
          <ac:chgData name="Nick Barrow" userId="0eb1643dbd6ed589" providerId="LiveId" clId="{36684CA0-AEC7-4829-9298-155C692BB972}" dt="2023-06-23T12:56:58.927" v="5581" actId="478"/>
          <ac:spMkLst>
            <pc:docMk/>
            <pc:sldMk cId="2347002981" sldId="263"/>
            <ac:spMk id="34" creationId="{F7D49A86-7314-1614-C057-E1283E9BF511}"/>
          </ac:spMkLst>
        </pc:spChg>
        <pc:picChg chg="add mod">
          <ac:chgData name="Nick Barrow" userId="0eb1643dbd6ed589" providerId="LiveId" clId="{36684CA0-AEC7-4829-9298-155C692BB972}" dt="2023-06-23T13:04:57.354" v="5658"/>
          <ac:picMkLst>
            <pc:docMk/>
            <pc:sldMk cId="2347002981" sldId="263"/>
            <ac:picMk id="2" creationId="{C5A1944F-C3C4-7F18-86D4-FEB7B965B998}"/>
          </ac:picMkLst>
        </pc:picChg>
        <pc:picChg chg="add mod">
          <ac:chgData name="Nick Barrow" userId="0eb1643dbd6ed589" providerId="LiveId" clId="{36684CA0-AEC7-4829-9298-155C692BB972}" dt="2023-06-23T13:04:57.354" v="5658"/>
          <ac:picMkLst>
            <pc:docMk/>
            <pc:sldMk cId="2347002981" sldId="263"/>
            <ac:picMk id="3" creationId="{557E7026-4F23-262E-93BC-810F266661D4}"/>
          </ac:picMkLst>
        </pc:picChg>
        <pc:picChg chg="add mod">
          <ac:chgData name="Nick Barrow" userId="0eb1643dbd6ed589" providerId="LiveId" clId="{36684CA0-AEC7-4829-9298-155C692BB972}" dt="2023-06-23T13:04:57.354" v="5658"/>
          <ac:picMkLst>
            <pc:docMk/>
            <pc:sldMk cId="2347002981" sldId="263"/>
            <ac:picMk id="4" creationId="{160BA920-70C6-B6DD-AC90-E13F1B13C58F}"/>
          </ac:picMkLst>
        </pc:picChg>
        <pc:picChg chg="add mod">
          <ac:chgData name="Nick Barrow" userId="0eb1643dbd6ed589" providerId="LiveId" clId="{36684CA0-AEC7-4829-9298-155C692BB972}" dt="2023-06-23T13:04:57.354" v="5658"/>
          <ac:picMkLst>
            <pc:docMk/>
            <pc:sldMk cId="2347002981" sldId="263"/>
            <ac:picMk id="5" creationId="{0EFF8DEA-7249-A9EA-AACD-1701E05B494C}"/>
          </ac:picMkLst>
        </pc:picChg>
        <pc:picChg chg="mod">
          <ac:chgData name="Nick Barrow" userId="0eb1643dbd6ed589" providerId="LiveId" clId="{36684CA0-AEC7-4829-9298-155C692BB972}" dt="2023-06-22T15:51:08.242" v="5354" actId="1076"/>
          <ac:picMkLst>
            <pc:docMk/>
            <pc:sldMk cId="2347002981" sldId="263"/>
            <ac:picMk id="15" creationId="{14A46CCA-BC1D-C3AF-4E18-F57B7859468F}"/>
          </ac:picMkLst>
        </pc:picChg>
        <pc:picChg chg="mod">
          <ac:chgData name="Nick Barrow" userId="0eb1643dbd6ed589" providerId="LiveId" clId="{36684CA0-AEC7-4829-9298-155C692BB972}" dt="2023-06-22T15:51:08.242" v="5354" actId="1076"/>
          <ac:picMkLst>
            <pc:docMk/>
            <pc:sldMk cId="2347002981" sldId="263"/>
            <ac:picMk id="16" creationId="{78217A4D-FFA3-D01B-BA20-1A0A34976243}"/>
          </ac:picMkLst>
        </pc:picChg>
        <pc:picChg chg="mod">
          <ac:chgData name="Nick Barrow" userId="0eb1643dbd6ed589" providerId="LiveId" clId="{36684CA0-AEC7-4829-9298-155C692BB972}" dt="2023-06-22T15:51:08.242" v="5354" actId="1076"/>
          <ac:picMkLst>
            <pc:docMk/>
            <pc:sldMk cId="2347002981" sldId="263"/>
            <ac:picMk id="17" creationId="{584A65B4-CCBF-AD92-3759-FD70C16F6EB4}"/>
          </ac:picMkLst>
        </pc:picChg>
        <pc:picChg chg="mod">
          <ac:chgData name="Nick Barrow" userId="0eb1643dbd6ed589" providerId="LiveId" clId="{36684CA0-AEC7-4829-9298-155C692BB972}" dt="2023-06-22T15:51:08.242" v="5354" actId="1076"/>
          <ac:picMkLst>
            <pc:docMk/>
            <pc:sldMk cId="2347002981" sldId="263"/>
            <ac:picMk id="23" creationId="{FBF2A7FD-8D60-6701-2B15-6D4DC909F1A3}"/>
          </ac:picMkLst>
        </pc:picChg>
        <pc:picChg chg="del">
          <ac:chgData name="Nick Barrow" userId="0eb1643dbd6ed589" providerId="LiveId" clId="{36684CA0-AEC7-4829-9298-155C692BB972}" dt="2023-06-23T12:56:58.927" v="5581" actId="478"/>
          <ac:picMkLst>
            <pc:docMk/>
            <pc:sldMk cId="2347002981" sldId="263"/>
            <ac:picMk id="26" creationId="{B22B7F59-C199-5F97-3F92-A2A2681FEA93}"/>
          </ac:picMkLst>
        </pc:picChg>
        <pc:picChg chg="del">
          <ac:chgData name="Nick Barrow" userId="0eb1643dbd6ed589" providerId="LiveId" clId="{36684CA0-AEC7-4829-9298-155C692BB972}" dt="2023-06-23T12:56:58.927" v="5581" actId="478"/>
          <ac:picMkLst>
            <pc:docMk/>
            <pc:sldMk cId="2347002981" sldId="263"/>
            <ac:picMk id="28" creationId="{2CD37072-5101-63D0-1BFA-22A722BAB11C}"/>
          </ac:picMkLst>
        </pc:picChg>
        <pc:picChg chg="del">
          <ac:chgData name="Nick Barrow" userId="0eb1643dbd6ed589" providerId="LiveId" clId="{36684CA0-AEC7-4829-9298-155C692BB972}" dt="2023-06-22T15:56:58.673" v="5424" actId="478"/>
          <ac:picMkLst>
            <pc:docMk/>
            <pc:sldMk cId="2347002981" sldId="263"/>
            <ac:picMk id="29" creationId="{8B81D663-A44E-C410-3F56-42CD2CB0124D}"/>
          </ac:picMkLst>
        </pc:picChg>
        <pc:picChg chg="del">
          <ac:chgData name="Nick Barrow" userId="0eb1643dbd6ed589" providerId="LiveId" clId="{36684CA0-AEC7-4829-9298-155C692BB972}" dt="2023-06-23T12:56:58.927" v="5581" actId="478"/>
          <ac:picMkLst>
            <pc:docMk/>
            <pc:sldMk cId="2347002981" sldId="263"/>
            <ac:picMk id="30" creationId="{9080ED88-AFD7-E19A-424C-9FE8B05929C9}"/>
          </ac:picMkLst>
        </pc:picChg>
      </pc:sldChg>
      <pc:sldChg chg="del ord modNotesTx">
        <pc:chgData name="Nick Barrow" userId="0eb1643dbd6ed589" providerId="LiveId" clId="{36684CA0-AEC7-4829-9298-155C692BB972}" dt="2023-06-22T15:52:14.026" v="5358" actId="47"/>
        <pc:sldMkLst>
          <pc:docMk/>
          <pc:sldMk cId="2995480858" sldId="264"/>
        </pc:sldMkLst>
      </pc:sldChg>
      <pc:sldChg chg="modSp mod modNotesTx">
        <pc:chgData name="Nick Barrow" userId="0eb1643dbd6ed589" providerId="LiveId" clId="{36684CA0-AEC7-4829-9298-155C692BB972}" dt="2023-06-24T13:43:16.901" v="5721" actId="20577"/>
        <pc:sldMkLst>
          <pc:docMk/>
          <pc:sldMk cId="1990463219" sldId="265"/>
        </pc:sldMkLst>
        <pc:spChg chg="mod">
          <ac:chgData name="Nick Barrow" userId="0eb1643dbd6ed589" providerId="LiveId" clId="{36684CA0-AEC7-4829-9298-155C692BB972}" dt="2023-06-23T13:04:15.228" v="5657" actId="20577"/>
          <ac:spMkLst>
            <pc:docMk/>
            <pc:sldMk cId="1990463219" sldId="265"/>
            <ac:spMk id="2" creationId="{8DEB6917-F4FF-A887-5093-087727EDE63A}"/>
          </ac:spMkLst>
        </pc:spChg>
        <pc:graphicFrameChg chg="mod">
          <ac:chgData name="Nick Barrow" userId="0eb1643dbd6ed589" providerId="LiveId" clId="{36684CA0-AEC7-4829-9298-155C692BB972}" dt="2023-06-22T15:39:15.657" v="5286" actId="313"/>
          <ac:graphicFrameMkLst>
            <pc:docMk/>
            <pc:sldMk cId="1990463219" sldId="265"/>
            <ac:graphicFrameMk id="3" creationId="{69BC36ED-13D4-E5DB-A434-48C56CDCE50C}"/>
          </ac:graphicFrameMkLst>
        </pc:graphicFrameChg>
      </pc:sldChg>
      <pc:sldChg chg="addSp delSp modSp mod modNotesTx">
        <pc:chgData name="Nick Barrow" userId="0eb1643dbd6ed589" providerId="LiveId" clId="{36684CA0-AEC7-4829-9298-155C692BB972}" dt="2023-06-23T13:03:45.490" v="5647" actId="1076"/>
        <pc:sldMkLst>
          <pc:docMk/>
          <pc:sldMk cId="2462823642" sldId="266"/>
        </pc:sldMkLst>
        <pc:spChg chg="add mod">
          <ac:chgData name="Nick Barrow" userId="0eb1643dbd6ed589" providerId="LiveId" clId="{36684CA0-AEC7-4829-9298-155C692BB972}" dt="2023-06-23T13:03:45.490" v="5647" actId="1076"/>
          <ac:spMkLst>
            <pc:docMk/>
            <pc:sldMk cId="2462823642" sldId="266"/>
            <ac:spMk id="4" creationId="{E4B348E5-0974-02F7-5B2D-EA2265D70E21}"/>
          </ac:spMkLst>
        </pc:spChg>
        <pc:spChg chg="mod">
          <ac:chgData name="Nick Barrow" userId="0eb1643dbd6ed589" providerId="LiveId" clId="{36684CA0-AEC7-4829-9298-155C692BB972}" dt="2023-06-21T11:54:41.093" v="3848" actId="2711"/>
          <ac:spMkLst>
            <pc:docMk/>
            <pc:sldMk cId="2462823642" sldId="266"/>
            <ac:spMk id="8" creationId="{879356C9-0C0A-C22D-E6EF-D08CC3383080}"/>
          </ac:spMkLst>
        </pc:spChg>
        <pc:spChg chg="mod">
          <ac:chgData name="Nick Barrow" userId="0eb1643dbd6ed589" providerId="LiveId" clId="{36684CA0-AEC7-4829-9298-155C692BB972}" dt="2023-06-21T11:54:50.158" v="3850" actId="1076"/>
          <ac:spMkLst>
            <pc:docMk/>
            <pc:sldMk cId="2462823642" sldId="266"/>
            <ac:spMk id="9" creationId="{C6AB4557-8B8B-929D-6383-13F22C63472C}"/>
          </ac:spMkLst>
        </pc:spChg>
        <pc:picChg chg="add del mod">
          <ac:chgData name="Nick Barrow" userId="0eb1643dbd6ed589" providerId="LiveId" clId="{36684CA0-AEC7-4829-9298-155C692BB972}" dt="2023-06-23T13:03:23.296" v="5615" actId="478"/>
          <ac:picMkLst>
            <pc:docMk/>
            <pc:sldMk cId="2462823642" sldId="266"/>
            <ac:picMk id="2" creationId="{E90C0844-AB37-0453-1A5E-AB4B20D53339}"/>
          </ac:picMkLst>
        </pc:picChg>
        <pc:picChg chg="mod">
          <ac:chgData name="Nick Barrow" userId="0eb1643dbd6ed589" providerId="LiveId" clId="{36684CA0-AEC7-4829-9298-155C692BB972}" dt="2023-06-21T11:54:41.093" v="3848" actId="2711"/>
          <ac:picMkLst>
            <pc:docMk/>
            <pc:sldMk cId="2462823642" sldId="266"/>
            <ac:picMk id="7" creationId="{8E109E23-5BEA-1CF3-9434-7279763897DF}"/>
          </ac:picMkLst>
        </pc:picChg>
        <pc:picChg chg="mod">
          <ac:chgData name="Nick Barrow" userId="0eb1643dbd6ed589" providerId="LiveId" clId="{36684CA0-AEC7-4829-9298-155C692BB972}" dt="2023-06-21T11:54:41.093" v="3848" actId="2711"/>
          <ac:picMkLst>
            <pc:docMk/>
            <pc:sldMk cId="2462823642" sldId="266"/>
            <ac:picMk id="12" creationId="{C78B6DF2-AE97-0891-C56D-2CC8DE68B5CB}"/>
          </ac:picMkLst>
        </pc:picChg>
        <pc:picChg chg="mod">
          <ac:chgData name="Nick Barrow" userId="0eb1643dbd6ed589" providerId="LiveId" clId="{36684CA0-AEC7-4829-9298-155C692BB972}" dt="2023-06-21T11:54:41.093" v="3848" actId="2711"/>
          <ac:picMkLst>
            <pc:docMk/>
            <pc:sldMk cId="2462823642" sldId="266"/>
            <ac:picMk id="14" creationId="{42B4C034-9F0B-850E-0646-B46AA72AF08D}"/>
          </ac:picMkLst>
        </pc:picChg>
        <pc:picChg chg="mod">
          <ac:chgData name="Nick Barrow" userId="0eb1643dbd6ed589" providerId="LiveId" clId="{36684CA0-AEC7-4829-9298-155C692BB972}" dt="2023-06-21T11:54:41.093" v="3848" actId="2711"/>
          <ac:picMkLst>
            <pc:docMk/>
            <pc:sldMk cId="2462823642" sldId="266"/>
            <ac:picMk id="1026" creationId="{CEACC981-47AE-19A8-A803-62F2A87FB8FD}"/>
          </ac:picMkLst>
        </pc:picChg>
      </pc:sldChg>
      <pc:sldChg chg="modSp del mod">
        <pc:chgData name="Nick Barrow" userId="0eb1643dbd6ed589" providerId="LiveId" clId="{36684CA0-AEC7-4829-9298-155C692BB972}" dt="2023-06-16T14:47:51.647" v="2700" actId="2696"/>
        <pc:sldMkLst>
          <pc:docMk/>
          <pc:sldMk cId="3730265165" sldId="267"/>
        </pc:sldMkLst>
        <pc:spChg chg="mod">
          <ac:chgData name="Nick Barrow" userId="0eb1643dbd6ed589" providerId="LiveId" clId="{36684CA0-AEC7-4829-9298-155C692BB972}" dt="2023-06-16T11:40:44.061" v="677" actId="207"/>
          <ac:spMkLst>
            <pc:docMk/>
            <pc:sldMk cId="3730265165" sldId="267"/>
            <ac:spMk id="3" creationId="{062FFDA7-6618-463C-76D1-02372BF7D606}"/>
          </ac:spMkLst>
        </pc:spChg>
      </pc:sldChg>
      <pc:sldChg chg="modSp new del mod ord">
        <pc:chgData name="Nick Barrow" userId="0eb1643dbd6ed589" providerId="LiveId" clId="{36684CA0-AEC7-4829-9298-155C692BB972}" dt="2023-06-22T16:38:43.669" v="5578" actId="47"/>
        <pc:sldMkLst>
          <pc:docMk/>
          <pc:sldMk cId="1788776815" sldId="268"/>
        </pc:sldMkLst>
        <pc:spChg chg="mod">
          <ac:chgData name="Nick Barrow" userId="0eb1643dbd6ed589" providerId="LiveId" clId="{36684CA0-AEC7-4829-9298-155C692BB972}" dt="2023-06-16T12:50:16.769" v="2506" actId="20577"/>
          <ac:spMkLst>
            <pc:docMk/>
            <pc:sldMk cId="1788776815" sldId="268"/>
            <ac:spMk id="2" creationId="{09B17B0A-42F1-ADAA-1470-89BA50734F7D}"/>
          </ac:spMkLst>
        </pc:spChg>
        <pc:spChg chg="mod">
          <ac:chgData name="Nick Barrow" userId="0eb1643dbd6ed589" providerId="LiveId" clId="{36684CA0-AEC7-4829-9298-155C692BB972}" dt="2023-06-22T13:04:17.117" v="4585" actId="20577"/>
          <ac:spMkLst>
            <pc:docMk/>
            <pc:sldMk cId="1788776815" sldId="268"/>
            <ac:spMk id="3" creationId="{5CED77CC-B84E-FE21-C485-B7B627492E69}"/>
          </ac:spMkLst>
        </pc:spChg>
      </pc:sldChg>
      <pc:sldChg chg="modSp add mod modNotesTx">
        <pc:chgData name="Nick Barrow" userId="0eb1643dbd6ed589" providerId="LiveId" clId="{36684CA0-AEC7-4829-9298-155C692BB972}" dt="2023-06-24T13:42:40.768" v="5716" actId="20577"/>
        <pc:sldMkLst>
          <pc:docMk/>
          <pc:sldMk cId="633044604" sldId="269"/>
        </pc:sldMkLst>
        <pc:spChg chg="mod">
          <ac:chgData name="Nick Barrow" userId="0eb1643dbd6ed589" providerId="LiveId" clId="{36684CA0-AEC7-4829-9298-155C692BB972}" dt="2023-06-22T14:05:17.090" v="5175" actId="113"/>
          <ac:spMkLst>
            <pc:docMk/>
            <pc:sldMk cId="633044604" sldId="269"/>
            <ac:spMk id="3" creationId="{062FFDA7-6618-463C-76D1-02372BF7D606}"/>
          </ac:spMkLst>
        </pc:spChg>
      </pc:sldChg>
      <pc:sldChg chg="addSp delSp modSp new mod ord setBg modAnim">
        <pc:chgData name="Nick Barrow" userId="0eb1643dbd6ed589" providerId="LiveId" clId="{36684CA0-AEC7-4829-9298-155C692BB972}" dt="2023-06-22T16:19:53.082" v="5577" actId="20577"/>
        <pc:sldMkLst>
          <pc:docMk/>
          <pc:sldMk cId="4291037723" sldId="270"/>
        </pc:sldMkLst>
        <pc:spChg chg="mod">
          <ac:chgData name="Nick Barrow" userId="0eb1643dbd6ed589" providerId="LiveId" clId="{36684CA0-AEC7-4829-9298-155C692BB972}" dt="2023-06-21T11:55:24.750" v="3854" actId="122"/>
          <ac:spMkLst>
            <pc:docMk/>
            <pc:sldMk cId="4291037723" sldId="270"/>
            <ac:spMk id="2" creationId="{74FF7994-2EF2-F5AB-8AD8-B9452C2F358F}"/>
          </ac:spMkLst>
        </pc:spChg>
        <pc:spChg chg="del mod">
          <ac:chgData name="Nick Barrow" userId="0eb1643dbd6ed589" providerId="LiveId" clId="{36684CA0-AEC7-4829-9298-155C692BB972}" dt="2023-06-21T11:02:37.790" v="2891" actId="26606"/>
          <ac:spMkLst>
            <pc:docMk/>
            <pc:sldMk cId="4291037723" sldId="270"/>
            <ac:spMk id="3" creationId="{C550A618-9C8A-A451-C831-4E96721083B2}"/>
          </ac:spMkLst>
        </pc:spChg>
        <pc:spChg chg="add">
          <ac:chgData name="Nick Barrow" userId="0eb1643dbd6ed589" providerId="LiveId" clId="{36684CA0-AEC7-4829-9298-155C692BB972}" dt="2023-06-21T11:02:37.790" v="2891" actId="26606"/>
          <ac:spMkLst>
            <pc:docMk/>
            <pc:sldMk cId="4291037723" sldId="270"/>
            <ac:spMk id="9" creationId="{2E442304-DDBD-4F7B-8017-36BCC863FB40}"/>
          </ac:spMkLst>
        </pc:spChg>
        <pc:spChg chg="add">
          <ac:chgData name="Nick Barrow" userId="0eb1643dbd6ed589" providerId="LiveId" clId="{36684CA0-AEC7-4829-9298-155C692BB972}" dt="2023-06-21T11:02:37.790" v="2891" actId="26606"/>
          <ac:spMkLst>
            <pc:docMk/>
            <pc:sldMk cId="4291037723" sldId="270"/>
            <ac:spMk id="11" creationId="{5E107275-3853-46FD-A241-DE4355A42675}"/>
          </ac:spMkLst>
        </pc:spChg>
        <pc:graphicFrameChg chg="add mod">
          <ac:chgData name="Nick Barrow" userId="0eb1643dbd6ed589" providerId="LiveId" clId="{36684CA0-AEC7-4829-9298-155C692BB972}" dt="2023-06-22T16:19:53.082" v="5577" actId="20577"/>
          <ac:graphicFrameMkLst>
            <pc:docMk/>
            <pc:sldMk cId="4291037723" sldId="270"/>
            <ac:graphicFrameMk id="5" creationId="{57AA9A45-6E2A-7E20-5497-73414CFC8C7F}"/>
          </ac:graphicFrameMkLst>
        </pc:graphicFrameChg>
      </pc:sldChg>
      <pc:sldChg chg="addSp delSp modSp add mod modAnim">
        <pc:chgData name="Nick Barrow" userId="0eb1643dbd6ed589" providerId="LiveId" clId="{36684CA0-AEC7-4829-9298-155C692BB972}" dt="2023-06-23T13:43:43.312" v="5713" actId="113"/>
        <pc:sldMkLst>
          <pc:docMk/>
          <pc:sldMk cId="1256955955" sldId="271"/>
        </pc:sldMkLst>
        <pc:spChg chg="mod">
          <ac:chgData name="Nick Barrow" userId="0eb1643dbd6ed589" providerId="LiveId" clId="{36684CA0-AEC7-4829-9298-155C692BB972}" dt="2023-06-23T13:43:43.312" v="5713" actId="113"/>
          <ac:spMkLst>
            <pc:docMk/>
            <pc:sldMk cId="1256955955" sldId="271"/>
            <ac:spMk id="2" creationId="{B9EAF238-AD01-630E-AEA3-02B4B4D70B5D}"/>
          </ac:spMkLst>
        </pc:spChg>
        <pc:spChg chg="mod">
          <ac:chgData name="Nick Barrow" userId="0eb1643dbd6ed589" providerId="LiveId" clId="{36684CA0-AEC7-4829-9298-155C692BB972}" dt="2023-06-23T12:57:42.873" v="5583" actId="20577"/>
          <ac:spMkLst>
            <pc:docMk/>
            <pc:sldMk cId="1256955955" sldId="271"/>
            <ac:spMk id="6" creationId="{68FCAFC3-D74E-B68F-2534-8EDA9833828D}"/>
          </ac:spMkLst>
        </pc:spChg>
        <pc:spChg chg="mod">
          <ac:chgData name="Nick Barrow" userId="0eb1643dbd6ed589" providerId="LiveId" clId="{36684CA0-AEC7-4829-9298-155C692BB972}" dt="2023-06-21T11:12:24.071" v="3001" actId="207"/>
          <ac:spMkLst>
            <pc:docMk/>
            <pc:sldMk cId="1256955955" sldId="271"/>
            <ac:spMk id="8" creationId="{DECCD4D1-2F8E-01D6-FE1C-959C98D6A3EF}"/>
          </ac:spMkLst>
        </pc:spChg>
        <pc:graphicFrameChg chg="mod">
          <ac:chgData name="Nick Barrow" userId="0eb1643dbd6ed589" providerId="LiveId" clId="{36684CA0-AEC7-4829-9298-155C692BB972}" dt="2023-06-21T11:22:45.420" v="3148" actId="2711"/>
          <ac:graphicFrameMkLst>
            <pc:docMk/>
            <pc:sldMk cId="1256955955" sldId="271"/>
            <ac:graphicFrameMk id="5" creationId="{4012306C-FF35-261C-A244-658A22B6D176}"/>
          </ac:graphicFrameMkLst>
        </pc:graphicFrameChg>
        <pc:picChg chg="add mod">
          <ac:chgData name="Nick Barrow" userId="0eb1643dbd6ed589" providerId="LiveId" clId="{36684CA0-AEC7-4829-9298-155C692BB972}" dt="2023-06-21T11:13:46.874" v="3014" actId="1076"/>
          <ac:picMkLst>
            <pc:docMk/>
            <pc:sldMk cId="1256955955" sldId="271"/>
            <ac:picMk id="10" creationId="{F38BF36E-47D8-99A2-DBDD-92DC82ABE879}"/>
          </ac:picMkLst>
        </pc:picChg>
        <pc:picChg chg="del">
          <ac:chgData name="Nick Barrow" userId="0eb1643dbd6ed589" providerId="LiveId" clId="{36684CA0-AEC7-4829-9298-155C692BB972}" dt="2023-06-21T11:12:50.692" v="3002" actId="478"/>
          <ac:picMkLst>
            <pc:docMk/>
            <pc:sldMk cId="1256955955" sldId="271"/>
            <ac:picMk id="11" creationId="{821620B6-7DAC-04A1-3B41-3BE9B241793B}"/>
          </ac:picMkLst>
        </pc:picChg>
      </pc:sldChg>
      <pc:sldChg chg="delSp new del mod">
        <pc:chgData name="Nick Barrow" userId="0eb1643dbd6ed589" providerId="LiveId" clId="{36684CA0-AEC7-4829-9298-155C692BB972}" dt="2023-06-22T16:38:46.981" v="5580" actId="47"/>
        <pc:sldMkLst>
          <pc:docMk/>
          <pc:sldMk cId="870143787" sldId="272"/>
        </pc:sldMkLst>
        <pc:spChg chg="del">
          <ac:chgData name="Nick Barrow" userId="0eb1643dbd6ed589" providerId="LiveId" clId="{36684CA0-AEC7-4829-9298-155C692BB972}" dt="2023-06-21T11:14:19.653" v="3022" actId="478"/>
          <ac:spMkLst>
            <pc:docMk/>
            <pc:sldMk cId="870143787" sldId="272"/>
            <ac:spMk id="2" creationId="{AD01DF18-603E-EF21-9D91-5F9F0B8CA115}"/>
          </ac:spMkLst>
        </pc:spChg>
        <pc:spChg chg="del">
          <ac:chgData name="Nick Barrow" userId="0eb1643dbd6ed589" providerId="LiveId" clId="{36684CA0-AEC7-4829-9298-155C692BB972}" dt="2023-06-21T11:14:21.118" v="3023" actId="478"/>
          <ac:spMkLst>
            <pc:docMk/>
            <pc:sldMk cId="870143787" sldId="272"/>
            <ac:spMk id="3" creationId="{6E7F1A40-45B5-46DF-F653-0056EE09F644}"/>
          </ac:spMkLst>
        </pc:spChg>
        <pc:spChg chg="del">
          <ac:chgData name="Nick Barrow" userId="0eb1643dbd6ed589" providerId="LiveId" clId="{36684CA0-AEC7-4829-9298-155C692BB972}" dt="2023-06-21T11:14:23.074" v="3024" actId="478"/>
          <ac:spMkLst>
            <pc:docMk/>
            <pc:sldMk cId="870143787" sldId="272"/>
            <ac:spMk id="4" creationId="{6EFA66C0-DCF3-83BE-03F7-412D24242F65}"/>
          </ac:spMkLst>
        </pc:spChg>
      </pc:sldChg>
      <pc:sldChg chg="modSp add mod">
        <pc:chgData name="Nick Barrow" userId="0eb1643dbd6ed589" providerId="LiveId" clId="{36684CA0-AEC7-4829-9298-155C692BB972}" dt="2023-06-21T21:17:48.959" v="3878"/>
        <pc:sldMkLst>
          <pc:docMk/>
          <pc:sldMk cId="2403551583" sldId="273"/>
        </pc:sldMkLst>
        <pc:spChg chg="mod">
          <ac:chgData name="Nick Barrow" userId="0eb1643dbd6ed589" providerId="LiveId" clId="{36684CA0-AEC7-4829-9298-155C692BB972}" dt="2023-06-21T11:55:21.221" v="3853" actId="122"/>
          <ac:spMkLst>
            <pc:docMk/>
            <pc:sldMk cId="2403551583" sldId="273"/>
            <ac:spMk id="2" creationId="{74FF7994-2EF2-F5AB-8AD8-B9452C2F358F}"/>
          </ac:spMkLst>
        </pc:spChg>
        <pc:graphicFrameChg chg="mod modGraphic">
          <ac:chgData name="Nick Barrow" userId="0eb1643dbd6ed589" providerId="LiveId" clId="{36684CA0-AEC7-4829-9298-155C692BB972}" dt="2023-06-21T21:17:48.959" v="3878"/>
          <ac:graphicFrameMkLst>
            <pc:docMk/>
            <pc:sldMk cId="2403551583" sldId="273"/>
            <ac:graphicFrameMk id="5" creationId="{57AA9A45-6E2A-7E20-5497-73414CFC8C7F}"/>
          </ac:graphicFrameMkLst>
        </pc:graphicFrameChg>
      </pc:sldChg>
      <pc:sldChg chg="modSp add mod ord">
        <pc:chgData name="Nick Barrow" userId="0eb1643dbd6ed589" providerId="LiveId" clId="{36684CA0-AEC7-4829-9298-155C692BB972}" dt="2023-06-21T21:18:05.971" v="3881" actId="20577"/>
        <pc:sldMkLst>
          <pc:docMk/>
          <pc:sldMk cId="795019954" sldId="274"/>
        </pc:sldMkLst>
        <pc:spChg chg="mod">
          <ac:chgData name="Nick Barrow" userId="0eb1643dbd6ed589" providerId="LiveId" clId="{36684CA0-AEC7-4829-9298-155C692BB972}" dt="2023-06-21T11:55:16.845" v="3852" actId="122"/>
          <ac:spMkLst>
            <pc:docMk/>
            <pc:sldMk cId="795019954" sldId="274"/>
            <ac:spMk id="2" creationId="{74FF7994-2EF2-F5AB-8AD8-B9452C2F358F}"/>
          </ac:spMkLst>
        </pc:spChg>
        <pc:graphicFrameChg chg="mod modGraphic">
          <ac:chgData name="Nick Barrow" userId="0eb1643dbd6ed589" providerId="LiveId" clId="{36684CA0-AEC7-4829-9298-155C692BB972}" dt="2023-06-21T21:18:05.971" v="3881" actId="20577"/>
          <ac:graphicFrameMkLst>
            <pc:docMk/>
            <pc:sldMk cId="795019954" sldId="274"/>
            <ac:graphicFrameMk id="5" creationId="{57AA9A45-6E2A-7E20-5497-73414CFC8C7F}"/>
          </ac:graphicFrameMkLst>
        </pc:graphicFrameChg>
      </pc:sldChg>
      <pc:sldChg chg="modSp add mod ord">
        <pc:chgData name="Nick Barrow" userId="0eb1643dbd6ed589" providerId="LiveId" clId="{36684CA0-AEC7-4829-9298-155C692BB972}" dt="2023-06-21T21:18:23.859" v="3885" actId="20577"/>
        <pc:sldMkLst>
          <pc:docMk/>
          <pc:sldMk cId="3570693740" sldId="275"/>
        </pc:sldMkLst>
        <pc:graphicFrameChg chg="mod modGraphic">
          <ac:chgData name="Nick Barrow" userId="0eb1643dbd6ed589" providerId="LiveId" clId="{36684CA0-AEC7-4829-9298-155C692BB972}" dt="2023-06-21T21:18:23.859" v="3885" actId="20577"/>
          <ac:graphicFrameMkLst>
            <pc:docMk/>
            <pc:sldMk cId="3570693740" sldId="275"/>
            <ac:graphicFrameMk id="5" creationId="{57AA9A45-6E2A-7E20-5497-73414CFC8C7F}"/>
          </ac:graphicFrameMkLst>
        </pc:graphicFrameChg>
      </pc:sldChg>
      <pc:sldChg chg="modSp add mod ord">
        <pc:chgData name="Nick Barrow" userId="0eb1643dbd6ed589" providerId="LiveId" clId="{36684CA0-AEC7-4829-9298-155C692BB972}" dt="2023-06-21T21:18:14.626" v="3883" actId="20577"/>
        <pc:sldMkLst>
          <pc:docMk/>
          <pc:sldMk cId="1650721720" sldId="276"/>
        </pc:sldMkLst>
        <pc:spChg chg="mod">
          <ac:chgData name="Nick Barrow" userId="0eb1643dbd6ed589" providerId="LiveId" clId="{36684CA0-AEC7-4829-9298-155C692BB972}" dt="2023-06-21T11:55:08.512" v="3851" actId="122"/>
          <ac:spMkLst>
            <pc:docMk/>
            <pc:sldMk cId="1650721720" sldId="276"/>
            <ac:spMk id="2" creationId="{74FF7994-2EF2-F5AB-8AD8-B9452C2F358F}"/>
          </ac:spMkLst>
        </pc:spChg>
        <pc:graphicFrameChg chg="mod modGraphic">
          <ac:chgData name="Nick Barrow" userId="0eb1643dbd6ed589" providerId="LiveId" clId="{36684CA0-AEC7-4829-9298-155C692BB972}" dt="2023-06-21T21:18:14.626" v="3883" actId="20577"/>
          <ac:graphicFrameMkLst>
            <pc:docMk/>
            <pc:sldMk cId="1650721720" sldId="276"/>
            <ac:graphicFrameMk id="5" creationId="{57AA9A45-6E2A-7E20-5497-73414CFC8C7F}"/>
          </ac:graphicFrameMkLst>
        </pc:graphicFrameChg>
      </pc:sldChg>
      <pc:sldChg chg="modSp add mod ord modNotesTx">
        <pc:chgData name="Nick Barrow" userId="0eb1643dbd6ed589" providerId="LiveId" clId="{36684CA0-AEC7-4829-9298-155C692BB972}" dt="2023-06-24T13:43:11.213" v="5720" actId="20577"/>
        <pc:sldMkLst>
          <pc:docMk/>
          <pc:sldMk cId="318142736" sldId="277"/>
        </pc:sldMkLst>
        <pc:spChg chg="mod">
          <ac:chgData name="Nick Barrow" userId="0eb1643dbd6ed589" providerId="LiveId" clId="{36684CA0-AEC7-4829-9298-155C692BB972}" dt="2023-06-21T11:31:25.165" v="3337" actId="207"/>
          <ac:spMkLst>
            <pc:docMk/>
            <pc:sldMk cId="318142736" sldId="277"/>
            <ac:spMk id="3" creationId="{062FFDA7-6618-463C-76D1-02372BF7D606}"/>
          </ac:spMkLst>
        </pc:spChg>
      </pc:sldChg>
      <pc:sldChg chg="addSp delSp modSp new mod modAnim">
        <pc:chgData name="Nick Barrow" userId="0eb1643dbd6ed589" providerId="LiveId" clId="{36684CA0-AEC7-4829-9298-155C692BB972}" dt="2023-06-22T15:45:02.651" v="5340" actId="20577"/>
        <pc:sldMkLst>
          <pc:docMk/>
          <pc:sldMk cId="2491047887" sldId="278"/>
        </pc:sldMkLst>
        <pc:spChg chg="del">
          <ac:chgData name="Nick Barrow" userId="0eb1643dbd6ed589" providerId="LiveId" clId="{36684CA0-AEC7-4829-9298-155C692BB972}" dt="2023-06-21T11:39:38.069" v="3605" actId="478"/>
          <ac:spMkLst>
            <pc:docMk/>
            <pc:sldMk cId="2491047887" sldId="278"/>
            <ac:spMk id="2" creationId="{82F95571-BAE1-0362-2743-B9AA65288F96}"/>
          </ac:spMkLst>
        </pc:spChg>
        <pc:spChg chg="mod">
          <ac:chgData name="Nick Barrow" userId="0eb1643dbd6ed589" providerId="LiveId" clId="{36684CA0-AEC7-4829-9298-155C692BB972}" dt="2023-06-22T15:45:02.651" v="5340" actId="20577"/>
          <ac:spMkLst>
            <pc:docMk/>
            <pc:sldMk cId="2491047887" sldId="278"/>
            <ac:spMk id="3" creationId="{4A3DF649-6ADA-311C-6365-E7DD635604BF}"/>
          </ac:spMkLst>
        </pc:spChg>
        <pc:picChg chg="add mod">
          <ac:chgData name="Nick Barrow" userId="0eb1643dbd6ed589" providerId="LiveId" clId="{36684CA0-AEC7-4829-9298-155C692BB972}" dt="2023-06-21T22:02:53.632" v="4541" actId="1076"/>
          <ac:picMkLst>
            <pc:docMk/>
            <pc:sldMk cId="2491047887" sldId="278"/>
            <ac:picMk id="5" creationId="{4EE89795-1C07-4597-FAE0-3475D6FF8BA8}"/>
          </ac:picMkLst>
        </pc:picChg>
      </pc:sldChg>
      <pc:sldChg chg="addSp delSp modSp add mod delAnim modAnim modNotesTx">
        <pc:chgData name="Nick Barrow" userId="0eb1643dbd6ed589" providerId="LiveId" clId="{36684CA0-AEC7-4829-9298-155C692BB972}" dt="2023-06-24T13:43:03.802" v="5719" actId="20577"/>
        <pc:sldMkLst>
          <pc:docMk/>
          <pc:sldMk cId="506402061" sldId="279"/>
        </pc:sldMkLst>
        <pc:spChg chg="mod">
          <ac:chgData name="Nick Barrow" userId="0eb1643dbd6ed589" providerId="LiveId" clId="{36684CA0-AEC7-4829-9298-155C692BB972}" dt="2023-06-21T11:47:16.924" v="3804" actId="20577"/>
          <ac:spMkLst>
            <pc:docMk/>
            <pc:sldMk cId="506402061" sldId="279"/>
            <ac:spMk id="2" creationId="{536AF60D-9A63-7963-745E-4408C7543560}"/>
          </ac:spMkLst>
        </pc:spChg>
        <pc:spChg chg="add mod">
          <ac:chgData name="Nick Barrow" userId="0eb1643dbd6ed589" providerId="LiveId" clId="{36684CA0-AEC7-4829-9298-155C692BB972}" dt="2023-06-22T13:07:44.021" v="4603" actId="1035"/>
          <ac:spMkLst>
            <pc:docMk/>
            <pc:sldMk cId="506402061" sldId="279"/>
            <ac:spMk id="3" creationId="{4CC3C8A0-DF89-7C99-77CA-416FA0173E6F}"/>
          </ac:spMkLst>
        </pc:spChg>
        <pc:spChg chg="del">
          <ac:chgData name="Nick Barrow" userId="0eb1643dbd6ed589" providerId="LiveId" clId="{36684CA0-AEC7-4829-9298-155C692BB972}" dt="2023-06-21T11:47:48.499" v="3814" actId="478"/>
          <ac:spMkLst>
            <pc:docMk/>
            <pc:sldMk cId="506402061" sldId="279"/>
            <ac:spMk id="3" creationId="{B26D1E89-0EBE-6F0D-33DA-ACC18DC676C0}"/>
          </ac:spMkLst>
        </pc:spChg>
        <pc:spChg chg="mod">
          <ac:chgData name="Nick Barrow" userId="0eb1643dbd6ed589" providerId="LiveId" clId="{36684CA0-AEC7-4829-9298-155C692BB972}" dt="2023-06-23T12:59:29.378" v="5587" actId="1076"/>
          <ac:spMkLst>
            <pc:docMk/>
            <pc:sldMk cId="506402061" sldId="279"/>
            <ac:spMk id="5" creationId="{7C91F64B-BEDB-5FA0-0D89-A545EB40DBC0}"/>
          </ac:spMkLst>
        </pc:spChg>
        <pc:spChg chg="add mod">
          <ac:chgData name="Nick Barrow" userId="0eb1643dbd6ed589" providerId="LiveId" clId="{36684CA0-AEC7-4829-9298-155C692BB972}" dt="2023-06-22T13:07:44.021" v="4603" actId="1035"/>
          <ac:spMkLst>
            <pc:docMk/>
            <pc:sldMk cId="506402061" sldId="279"/>
            <ac:spMk id="6" creationId="{E81ACD56-E568-88FA-ED71-94820CE82C46}"/>
          </ac:spMkLst>
        </pc:spChg>
        <pc:spChg chg="add mod">
          <ac:chgData name="Nick Barrow" userId="0eb1643dbd6ed589" providerId="LiveId" clId="{36684CA0-AEC7-4829-9298-155C692BB972}" dt="2023-06-22T13:07:44.021" v="4603" actId="1035"/>
          <ac:spMkLst>
            <pc:docMk/>
            <pc:sldMk cId="506402061" sldId="279"/>
            <ac:spMk id="8" creationId="{7B33E12F-97F0-7919-80E2-B0A0A0E4DC1F}"/>
          </ac:spMkLst>
        </pc:spChg>
        <pc:spChg chg="add mod">
          <ac:chgData name="Nick Barrow" userId="0eb1643dbd6ed589" providerId="LiveId" clId="{36684CA0-AEC7-4829-9298-155C692BB972}" dt="2023-06-22T13:07:44.021" v="4603" actId="1035"/>
          <ac:spMkLst>
            <pc:docMk/>
            <pc:sldMk cId="506402061" sldId="279"/>
            <ac:spMk id="10" creationId="{D0194598-BBFF-9EBC-E81E-15E93E92818D}"/>
          </ac:spMkLst>
        </pc:spChg>
        <pc:graphicFrameChg chg="del">
          <ac:chgData name="Nick Barrow" userId="0eb1643dbd6ed589" providerId="LiveId" clId="{36684CA0-AEC7-4829-9298-155C692BB972}" dt="2023-06-21T11:46:53.334" v="3754" actId="478"/>
          <ac:graphicFrameMkLst>
            <pc:docMk/>
            <pc:sldMk cId="506402061" sldId="279"/>
            <ac:graphicFrameMk id="19" creationId="{937C7430-BB27-25A3-ACB2-8303318896FE}"/>
          </ac:graphicFrameMkLst>
        </pc:graphicFrameChg>
        <pc:picChg chg="mod">
          <ac:chgData name="Nick Barrow" userId="0eb1643dbd6ed589" providerId="LiveId" clId="{36684CA0-AEC7-4829-9298-155C692BB972}" dt="2023-06-22T13:07:44.021" v="4603" actId="1035"/>
          <ac:picMkLst>
            <pc:docMk/>
            <pc:sldMk cId="506402061" sldId="279"/>
            <ac:picMk id="4" creationId="{73A197D8-BE5B-724D-5DFE-E8B81707AEE9}"/>
          </ac:picMkLst>
        </pc:picChg>
        <pc:picChg chg="mod">
          <ac:chgData name="Nick Barrow" userId="0eb1643dbd6ed589" providerId="LiveId" clId="{36684CA0-AEC7-4829-9298-155C692BB972}" dt="2023-06-22T13:07:44.021" v="4603" actId="1035"/>
          <ac:picMkLst>
            <pc:docMk/>
            <pc:sldMk cId="506402061" sldId="279"/>
            <ac:picMk id="7" creationId="{6A2E370A-DEED-E36D-804A-CD7DB73173FB}"/>
          </ac:picMkLst>
        </pc:picChg>
        <pc:picChg chg="mod">
          <ac:chgData name="Nick Barrow" userId="0eb1643dbd6ed589" providerId="LiveId" clId="{36684CA0-AEC7-4829-9298-155C692BB972}" dt="2023-06-22T13:07:44.021" v="4603" actId="1035"/>
          <ac:picMkLst>
            <pc:docMk/>
            <pc:sldMk cId="506402061" sldId="279"/>
            <ac:picMk id="9" creationId="{24C65C93-ACF5-5F5E-E1D8-0D137DEBE55C}"/>
          </ac:picMkLst>
        </pc:picChg>
        <pc:picChg chg="add mod">
          <ac:chgData name="Nick Barrow" userId="0eb1643dbd6ed589" providerId="LiveId" clId="{36684CA0-AEC7-4829-9298-155C692BB972}" dt="2023-06-22T13:07:44.021" v="4603" actId="1035"/>
          <ac:picMkLst>
            <pc:docMk/>
            <pc:sldMk cId="506402061" sldId="279"/>
            <ac:picMk id="1026" creationId="{424D6FAE-664F-4885-AF0D-2CF6B6B7FD70}"/>
          </ac:picMkLst>
        </pc:picChg>
      </pc:sldChg>
      <pc:sldChg chg="addSp delSp modSp new mod setBg modClrScheme modAnim chgLayout">
        <pc:chgData name="Nick Barrow" userId="0eb1643dbd6ed589" providerId="LiveId" clId="{36684CA0-AEC7-4829-9298-155C692BB972}" dt="2023-06-23T13:39:24.352" v="5663" actId="20577"/>
        <pc:sldMkLst>
          <pc:docMk/>
          <pc:sldMk cId="2215258228" sldId="280"/>
        </pc:sldMkLst>
        <pc:spChg chg="mod ord">
          <ac:chgData name="Nick Barrow" userId="0eb1643dbd6ed589" providerId="LiveId" clId="{36684CA0-AEC7-4829-9298-155C692BB972}" dt="2023-06-22T13:22:38.220" v="5090" actId="404"/>
          <ac:spMkLst>
            <pc:docMk/>
            <pc:sldMk cId="2215258228" sldId="280"/>
            <ac:spMk id="2" creationId="{20642A82-3C00-51DF-4911-C7BDB06FCB52}"/>
          </ac:spMkLst>
        </pc:spChg>
        <pc:spChg chg="add del mod ord">
          <ac:chgData name="Nick Barrow" userId="0eb1643dbd6ed589" providerId="LiveId" clId="{36684CA0-AEC7-4829-9298-155C692BB972}" dt="2023-06-22T13:21:56.650" v="5085" actId="26606"/>
          <ac:spMkLst>
            <pc:docMk/>
            <pc:sldMk cId="2215258228" sldId="280"/>
            <ac:spMk id="3" creationId="{30B2F6EC-E244-BDD4-6656-3190F2393F22}"/>
          </ac:spMkLst>
        </pc:spChg>
        <pc:spChg chg="add">
          <ac:chgData name="Nick Barrow" userId="0eb1643dbd6ed589" providerId="LiveId" clId="{36684CA0-AEC7-4829-9298-155C692BB972}" dt="2023-06-22T13:21:56.650" v="5085" actId="26606"/>
          <ac:spMkLst>
            <pc:docMk/>
            <pc:sldMk cId="2215258228" sldId="280"/>
            <ac:spMk id="9" creationId="{2E442304-DDBD-4F7B-8017-36BCC863FB40}"/>
          </ac:spMkLst>
        </pc:spChg>
        <pc:spChg chg="add">
          <ac:chgData name="Nick Barrow" userId="0eb1643dbd6ed589" providerId="LiveId" clId="{36684CA0-AEC7-4829-9298-155C692BB972}" dt="2023-06-22T13:21:56.650" v="5085" actId="26606"/>
          <ac:spMkLst>
            <pc:docMk/>
            <pc:sldMk cId="2215258228" sldId="280"/>
            <ac:spMk id="11" creationId="{5E107275-3853-46FD-A241-DE4355A42675}"/>
          </ac:spMkLst>
        </pc:spChg>
        <pc:graphicFrameChg chg="add mod">
          <ac:chgData name="Nick Barrow" userId="0eb1643dbd6ed589" providerId="LiveId" clId="{36684CA0-AEC7-4829-9298-155C692BB972}" dt="2023-06-23T13:39:24.352" v="5663" actId="20577"/>
          <ac:graphicFrameMkLst>
            <pc:docMk/>
            <pc:sldMk cId="2215258228" sldId="280"/>
            <ac:graphicFrameMk id="5" creationId="{6FDA08AA-69C7-0C9E-71B4-A5698D03C22D}"/>
          </ac:graphicFrameMkLst>
        </pc:graphicFrameChg>
      </pc:sldChg>
      <pc:sldChg chg="modSp add mod ord modNotesTx">
        <pc:chgData name="Nick Barrow" userId="0eb1643dbd6ed589" providerId="LiveId" clId="{36684CA0-AEC7-4829-9298-155C692BB972}" dt="2023-06-24T13:42:54.334" v="5718" actId="20577"/>
        <pc:sldMkLst>
          <pc:docMk/>
          <pc:sldMk cId="3620695626" sldId="281"/>
        </pc:sldMkLst>
        <pc:spChg chg="mod">
          <ac:chgData name="Nick Barrow" userId="0eb1643dbd6ed589" providerId="LiveId" clId="{36684CA0-AEC7-4829-9298-155C692BB972}" dt="2023-06-22T14:06:22.678" v="5185" actId="207"/>
          <ac:spMkLst>
            <pc:docMk/>
            <pc:sldMk cId="3620695626" sldId="281"/>
            <ac:spMk id="3" creationId="{062FFDA7-6618-463C-76D1-02372BF7D606}"/>
          </ac:spMkLst>
        </pc:spChg>
      </pc:sldChg>
      <pc:sldChg chg="addSp delSp modSp add del mod ord modAnim">
        <pc:chgData name="Nick Barrow" userId="0eb1643dbd6ed589" providerId="LiveId" clId="{36684CA0-AEC7-4829-9298-155C692BB972}" dt="2023-06-23T13:06:05.499" v="5659" actId="2696"/>
        <pc:sldMkLst>
          <pc:docMk/>
          <pc:sldMk cId="2616669792" sldId="282"/>
        </pc:sldMkLst>
        <pc:spChg chg="add mod">
          <ac:chgData name="Nick Barrow" userId="0eb1643dbd6ed589" providerId="LiveId" clId="{36684CA0-AEC7-4829-9298-155C692BB972}" dt="2023-06-22T15:52:03.812" v="5356"/>
          <ac:spMkLst>
            <pc:docMk/>
            <pc:sldMk cId="2616669792" sldId="282"/>
            <ac:spMk id="2" creationId="{A978C226-30D2-834E-D04C-A9E522906E01}"/>
          </ac:spMkLst>
        </pc:spChg>
        <pc:spChg chg="add del mod">
          <ac:chgData name="Nick Barrow" userId="0eb1643dbd6ed589" providerId="LiveId" clId="{36684CA0-AEC7-4829-9298-155C692BB972}" dt="2023-06-22T15:54:09.043" v="5378" actId="478"/>
          <ac:spMkLst>
            <pc:docMk/>
            <pc:sldMk cId="2616669792" sldId="282"/>
            <ac:spMk id="22" creationId="{7AF366DC-4512-B6EC-E116-B8B0084E0DBC}"/>
          </ac:spMkLst>
        </pc:spChg>
        <pc:spChg chg="add mod">
          <ac:chgData name="Nick Barrow" userId="0eb1643dbd6ed589" providerId="LiveId" clId="{36684CA0-AEC7-4829-9298-155C692BB972}" dt="2023-06-22T15:54:37.687" v="5388" actId="1035"/>
          <ac:spMkLst>
            <pc:docMk/>
            <pc:sldMk cId="2616669792" sldId="282"/>
            <ac:spMk id="24" creationId="{51075317-1897-4F11-D613-593C9CA3E09E}"/>
          </ac:spMkLst>
        </pc:spChg>
        <pc:spChg chg="add mod">
          <ac:chgData name="Nick Barrow" userId="0eb1643dbd6ed589" providerId="LiveId" clId="{36684CA0-AEC7-4829-9298-155C692BB972}" dt="2023-06-22T15:55:07.524" v="5418" actId="14100"/>
          <ac:spMkLst>
            <pc:docMk/>
            <pc:sldMk cId="2616669792" sldId="282"/>
            <ac:spMk id="25" creationId="{7859CA34-F359-7909-B547-054A373E3224}"/>
          </ac:spMkLst>
        </pc:spChg>
        <pc:picChg chg="mod">
          <ac:chgData name="Nick Barrow" userId="0eb1643dbd6ed589" providerId="LiveId" clId="{36684CA0-AEC7-4829-9298-155C692BB972}" dt="2023-06-22T15:52:11.323" v="5357" actId="29295"/>
          <ac:picMkLst>
            <pc:docMk/>
            <pc:sldMk cId="2616669792" sldId="282"/>
            <ac:picMk id="28" creationId="{2CD37072-5101-63D0-1BFA-22A722BAB11C}"/>
          </ac:picMkLst>
        </pc:picChg>
        <pc:cxnChg chg="add del mod">
          <ac:chgData name="Nick Barrow" userId="0eb1643dbd6ed589" providerId="LiveId" clId="{36684CA0-AEC7-4829-9298-155C692BB972}" dt="2023-06-22T15:52:44.858" v="5361" actId="478"/>
          <ac:cxnSpMkLst>
            <pc:docMk/>
            <pc:sldMk cId="2616669792" sldId="282"/>
            <ac:cxnSpMk id="4" creationId="{E79D2105-863B-8609-959E-E476AB7B6A45}"/>
          </ac:cxnSpMkLst>
        </pc:cxnChg>
        <pc:cxnChg chg="add del mod">
          <ac:chgData name="Nick Barrow" userId="0eb1643dbd6ed589" providerId="LiveId" clId="{36684CA0-AEC7-4829-9298-155C692BB972}" dt="2023-06-22T15:53:10.536" v="5369" actId="11529"/>
          <ac:cxnSpMkLst>
            <pc:docMk/>
            <pc:sldMk cId="2616669792" sldId="282"/>
            <ac:cxnSpMk id="6" creationId="{DE26ED22-3929-02E9-3086-4181CA2B3002}"/>
          </ac:cxnSpMkLst>
        </pc:cxnChg>
        <pc:cxnChg chg="add del mod">
          <ac:chgData name="Nick Barrow" userId="0eb1643dbd6ed589" providerId="LiveId" clId="{36684CA0-AEC7-4829-9298-155C692BB972}" dt="2023-06-22T15:53:31.502" v="5372" actId="478"/>
          <ac:cxnSpMkLst>
            <pc:docMk/>
            <pc:sldMk cId="2616669792" sldId="282"/>
            <ac:cxnSpMk id="12" creationId="{957C0F35-9A47-BF60-3C8C-181839588A38}"/>
          </ac:cxnSpMkLst>
        </pc:cxnChg>
        <pc:cxnChg chg="add del">
          <ac:chgData name="Nick Barrow" userId="0eb1643dbd6ed589" providerId="LiveId" clId="{36684CA0-AEC7-4829-9298-155C692BB972}" dt="2023-06-22T15:53:46.161" v="5374" actId="478"/>
          <ac:cxnSpMkLst>
            <pc:docMk/>
            <pc:sldMk cId="2616669792" sldId="282"/>
            <ac:cxnSpMk id="18" creationId="{DC960FC2-BB2A-7FC8-DB69-4E36417294FF}"/>
          </ac:cxnSpMkLst>
        </pc:cxn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F425ED-5905-48AF-B6EC-490891E28652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51F3AA6-C2CC-4397-87E1-F220F7E7BF4A}">
      <dgm:prSet/>
      <dgm:spPr/>
      <dgm:t>
        <a:bodyPr anchor="ctr"/>
        <a:lstStyle/>
        <a:p>
          <a:pPr algn="ctr"/>
          <a:r>
            <a:rPr lang="en-US" dirty="0"/>
            <a:t>What’s an experience machine?</a:t>
          </a:r>
        </a:p>
      </dgm:t>
    </dgm:pt>
    <dgm:pt modelId="{EC7CB683-9CAF-41B4-915B-FD775CED66DF}" type="parTrans" cxnId="{CB264A4C-0D40-41AC-877A-4DEEC2A6CA4B}">
      <dgm:prSet/>
      <dgm:spPr/>
      <dgm:t>
        <a:bodyPr/>
        <a:lstStyle/>
        <a:p>
          <a:endParaRPr lang="en-US"/>
        </a:p>
      </dgm:t>
    </dgm:pt>
    <dgm:pt modelId="{3E1F3254-7F76-4266-8113-E786C0D118E2}" type="sibTrans" cxnId="{CB264A4C-0D40-41AC-877A-4DEEC2A6CA4B}">
      <dgm:prSet/>
      <dgm:spPr/>
      <dgm:t>
        <a:bodyPr/>
        <a:lstStyle/>
        <a:p>
          <a:endParaRPr lang="en-US"/>
        </a:p>
      </dgm:t>
    </dgm:pt>
    <dgm:pt modelId="{AC5FAEFA-290E-4844-9DF3-77A1A5CAD536}">
      <dgm:prSet/>
      <dgm:spPr/>
      <dgm:t>
        <a:bodyPr anchor="ctr"/>
        <a:lstStyle/>
        <a:p>
          <a:pPr algn="ctr"/>
          <a:r>
            <a:rPr lang="en-GB" dirty="0"/>
            <a:t>Do we have experience machines now?</a:t>
          </a:r>
          <a:endParaRPr lang="en-US" dirty="0"/>
        </a:p>
      </dgm:t>
    </dgm:pt>
    <dgm:pt modelId="{64D6D211-74FD-42EC-B6D3-04315C772991}" type="parTrans" cxnId="{5EDF0BE8-06E4-4E97-92D5-28F6DB8A6C06}">
      <dgm:prSet/>
      <dgm:spPr/>
      <dgm:t>
        <a:bodyPr/>
        <a:lstStyle/>
        <a:p>
          <a:endParaRPr lang="en-US"/>
        </a:p>
      </dgm:t>
    </dgm:pt>
    <dgm:pt modelId="{B4A228BD-5740-41CF-B0C1-1F1FE518EA5C}" type="sibTrans" cxnId="{5EDF0BE8-06E4-4E97-92D5-28F6DB8A6C06}">
      <dgm:prSet/>
      <dgm:spPr/>
      <dgm:t>
        <a:bodyPr/>
        <a:lstStyle/>
        <a:p>
          <a:endParaRPr lang="en-US"/>
        </a:p>
      </dgm:t>
    </dgm:pt>
    <dgm:pt modelId="{2E94CC02-6F73-45F9-A242-A84F551FF54B}">
      <dgm:prSet/>
      <dgm:spPr/>
      <dgm:t>
        <a:bodyPr anchor="ctr"/>
        <a:lstStyle/>
        <a:p>
          <a:pPr algn="ctr"/>
          <a:r>
            <a:rPr lang="en-GB" dirty="0"/>
            <a:t>What are we missing? → Touch</a:t>
          </a:r>
          <a:endParaRPr lang="en-US" dirty="0"/>
        </a:p>
      </dgm:t>
    </dgm:pt>
    <dgm:pt modelId="{5E308DAB-D848-4CBC-A4B3-A80E1CED70F8}" type="parTrans" cxnId="{71B08F1E-3547-4755-A7E6-26BD74FE95D1}">
      <dgm:prSet/>
      <dgm:spPr/>
      <dgm:t>
        <a:bodyPr/>
        <a:lstStyle/>
        <a:p>
          <a:endParaRPr lang="en-US"/>
        </a:p>
      </dgm:t>
    </dgm:pt>
    <dgm:pt modelId="{D1E60F94-61E0-429C-9C3B-C930BB912AEE}" type="sibTrans" cxnId="{71B08F1E-3547-4755-A7E6-26BD74FE95D1}">
      <dgm:prSet/>
      <dgm:spPr/>
      <dgm:t>
        <a:bodyPr/>
        <a:lstStyle/>
        <a:p>
          <a:endParaRPr lang="en-US"/>
        </a:p>
      </dgm:t>
    </dgm:pt>
    <dgm:pt modelId="{634D4D47-2AE0-4D2D-A86E-4541E886042E}">
      <dgm:prSet/>
      <dgm:spPr/>
      <dgm:t>
        <a:bodyPr anchor="ctr"/>
        <a:lstStyle/>
        <a:p>
          <a:pPr algn="ctr"/>
          <a:r>
            <a:rPr lang="en-GB" dirty="0"/>
            <a:t>Ethical considerations </a:t>
          </a:r>
          <a:endParaRPr lang="en-US" dirty="0"/>
        </a:p>
      </dgm:t>
    </dgm:pt>
    <dgm:pt modelId="{63A76746-016C-417B-840D-4BFA654055D1}" type="parTrans" cxnId="{F36EBC5C-0A50-4BE7-BBFF-74912F9332E7}">
      <dgm:prSet/>
      <dgm:spPr/>
      <dgm:t>
        <a:bodyPr/>
        <a:lstStyle/>
        <a:p>
          <a:endParaRPr lang="en-US"/>
        </a:p>
      </dgm:t>
    </dgm:pt>
    <dgm:pt modelId="{1E429AEE-0502-4C1A-BEFB-A107CEBE37B4}" type="sibTrans" cxnId="{F36EBC5C-0A50-4BE7-BBFF-74912F9332E7}">
      <dgm:prSet/>
      <dgm:spPr/>
      <dgm:t>
        <a:bodyPr/>
        <a:lstStyle/>
        <a:p>
          <a:endParaRPr lang="en-US"/>
        </a:p>
      </dgm:t>
    </dgm:pt>
    <dgm:pt modelId="{7502D42C-1A59-4B2D-820F-DD1A1DB607CC}" type="pres">
      <dgm:prSet presAssocID="{44F425ED-5905-48AF-B6EC-490891E28652}" presName="vert0" presStyleCnt="0">
        <dgm:presLayoutVars>
          <dgm:dir/>
          <dgm:animOne val="branch"/>
          <dgm:animLvl val="lvl"/>
        </dgm:presLayoutVars>
      </dgm:prSet>
      <dgm:spPr/>
    </dgm:pt>
    <dgm:pt modelId="{6E205E72-0AF0-4006-AC99-EA038AC5105B}" type="pres">
      <dgm:prSet presAssocID="{A51F3AA6-C2CC-4397-87E1-F220F7E7BF4A}" presName="thickLine" presStyleLbl="alignNode1" presStyleIdx="0" presStyleCnt="4"/>
      <dgm:spPr/>
    </dgm:pt>
    <dgm:pt modelId="{BA9A9363-231C-459E-B3EF-D9CCB756DDAC}" type="pres">
      <dgm:prSet presAssocID="{A51F3AA6-C2CC-4397-87E1-F220F7E7BF4A}" presName="horz1" presStyleCnt="0"/>
      <dgm:spPr/>
    </dgm:pt>
    <dgm:pt modelId="{3639DFF6-17F2-4CD5-A99F-6279C52777CF}" type="pres">
      <dgm:prSet presAssocID="{A51F3AA6-C2CC-4397-87E1-F220F7E7BF4A}" presName="tx1" presStyleLbl="revTx" presStyleIdx="0" presStyleCnt="4"/>
      <dgm:spPr/>
    </dgm:pt>
    <dgm:pt modelId="{48E83448-2FB0-4C99-AF88-E1AF403EA623}" type="pres">
      <dgm:prSet presAssocID="{A51F3AA6-C2CC-4397-87E1-F220F7E7BF4A}" presName="vert1" presStyleCnt="0"/>
      <dgm:spPr/>
    </dgm:pt>
    <dgm:pt modelId="{9C5A18C4-E4F4-4092-AC85-EC08B01CB797}" type="pres">
      <dgm:prSet presAssocID="{AC5FAEFA-290E-4844-9DF3-77A1A5CAD536}" presName="thickLine" presStyleLbl="alignNode1" presStyleIdx="1" presStyleCnt="4"/>
      <dgm:spPr/>
    </dgm:pt>
    <dgm:pt modelId="{26B703B5-F443-42D0-8F8A-561D882DFB29}" type="pres">
      <dgm:prSet presAssocID="{AC5FAEFA-290E-4844-9DF3-77A1A5CAD536}" presName="horz1" presStyleCnt="0"/>
      <dgm:spPr/>
    </dgm:pt>
    <dgm:pt modelId="{66557D36-AE49-470D-B04D-0FE18D6C2608}" type="pres">
      <dgm:prSet presAssocID="{AC5FAEFA-290E-4844-9DF3-77A1A5CAD536}" presName="tx1" presStyleLbl="revTx" presStyleIdx="1" presStyleCnt="4"/>
      <dgm:spPr/>
    </dgm:pt>
    <dgm:pt modelId="{004E5120-95A1-42F8-BBA6-DEEF83850694}" type="pres">
      <dgm:prSet presAssocID="{AC5FAEFA-290E-4844-9DF3-77A1A5CAD536}" presName="vert1" presStyleCnt="0"/>
      <dgm:spPr/>
    </dgm:pt>
    <dgm:pt modelId="{8F186527-0C8A-4E45-994B-4DD151743B39}" type="pres">
      <dgm:prSet presAssocID="{2E94CC02-6F73-45F9-A242-A84F551FF54B}" presName="thickLine" presStyleLbl="alignNode1" presStyleIdx="2" presStyleCnt="4"/>
      <dgm:spPr/>
    </dgm:pt>
    <dgm:pt modelId="{0D5A16FA-2A1B-48C6-883F-443B48A6CEF7}" type="pres">
      <dgm:prSet presAssocID="{2E94CC02-6F73-45F9-A242-A84F551FF54B}" presName="horz1" presStyleCnt="0"/>
      <dgm:spPr/>
    </dgm:pt>
    <dgm:pt modelId="{2CDBECDC-598A-4C6B-989E-0D8219C4D898}" type="pres">
      <dgm:prSet presAssocID="{2E94CC02-6F73-45F9-A242-A84F551FF54B}" presName="tx1" presStyleLbl="revTx" presStyleIdx="2" presStyleCnt="4"/>
      <dgm:spPr/>
    </dgm:pt>
    <dgm:pt modelId="{BFCA97C6-B162-43B7-BC43-2D2DFB811957}" type="pres">
      <dgm:prSet presAssocID="{2E94CC02-6F73-45F9-A242-A84F551FF54B}" presName="vert1" presStyleCnt="0"/>
      <dgm:spPr/>
    </dgm:pt>
    <dgm:pt modelId="{4D1BB722-3044-427C-B226-36B348E20547}" type="pres">
      <dgm:prSet presAssocID="{634D4D47-2AE0-4D2D-A86E-4541E886042E}" presName="thickLine" presStyleLbl="alignNode1" presStyleIdx="3" presStyleCnt="4"/>
      <dgm:spPr/>
    </dgm:pt>
    <dgm:pt modelId="{823C29C6-8436-44D6-8CC1-056D22E79D71}" type="pres">
      <dgm:prSet presAssocID="{634D4D47-2AE0-4D2D-A86E-4541E886042E}" presName="horz1" presStyleCnt="0"/>
      <dgm:spPr/>
    </dgm:pt>
    <dgm:pt modelId="{98799518-4700-4D9F-BEC5-0D201C1254AB}" type="pres">
      <dgm:prSet presAssocID="{634D4D47-2AE0-4D2D-A86E-4541E886042E}" presName="tx1" presStyleLbl="revTx" presStyleIdx="3" presStyleCnt="4"/>
      <dgm:spPr/>
    </dgm:pt>
    <dgm:pt modelId="{70972C01-9C0E-42ED-A0D0-6EA12A3DF1F5}" type="pres">
      <dgm:prSet presAssocID="{634D4D47-2AE0-4D2D-A86E-4541E886042E}" presName="vert1" presStyleCnt="0"/>
      <dgm:spPr/>
    </dgm:pt>
  </dgm:ptLst>
  <dgm:cxnLst>
    <dgm:cxn modelId="{C5345F17-4303-456D-AA35-C8C7AACF5334}" type="presOf" srcId="{2E94CC02-6F73-45F9-A242-A84F551FF54B}" destId="{2CDBECDC-598A-4C6B-989E-0D8219C4D898}" srcOrd="0" destOrd="0" presId="urn:microsoft.com/office/officeart/2008/layout/LinedList"/>
    <dgm:cxn modelId="{71B08F1E-3547-4755-A7E6-26BD74FE95D1}" srcId="{44F425ED-5905-48AF-B6EC-490891E28652}" destId="{2E94CC02-6F73-45F9-A242-A84F551FF54B}" srcOrd="2" destOrd="0" parTransId="{5E308DAB-D848-4CBC-A4B3-A80E1CED70F8}" sibTransId="{D1E60F94-61E0-429C-9C3B-C930BB912AEE}"/>
    <dgm:cxn modelId="{F36EBC5C-0A50-4BE7-BBFF-74912F9332E7}" srcId="{44F425ED-5905-48AF-B6EC-490891E28652}" destId="{634D4D47-2AE0-4D2D-A86E-4541E886042E}" srcOrd="3" destOrd="0" parTransId="{63A76746-016C-417B-840D-4BFA654055D1}" sibTransId="{1E429AEE-0502-4C1A-BEFB-A107CEBE37B4}"/>
    <dgm:cxn modelId="{CB264A4C-0D40-41AC-877A-4DEEC2A6CA4B}" srcId="{44F425ED-5905-48AF-B6EC-490891E28652}" destId="{A51F3AA6-C2CC-4397-87E1-F220F7E7BF4A}" srcOrd="0" destOrd="0" parTransId="{EC7CB683-9CAF-41B4-915B-FD775CED66DF}" sibTransId="{3E1F3254-7F76-4266-8113-E786C0D118E2}"/>
    <dgm:cxn modelId="{3B8F7570-8F79-4B48-96CA-23851046FEFE}" type="presOf" srcId="{A51F3AA6-C2CC-4397-87E1-F220F7E7BF4A}" destId="{3639DFF6-17F2-4CD5-A99F-6279C52777CF}" srcOrd="0" destOrd="0" presId="urn:microsoft.com/office/officeart/2008/layout/LinedList"/>
    <dgm:cxn modelId="{80DC7F8E-FC4F-45CF-88B6-B0E86AFA8BDB}" type="presOf" srcId="{634D4D47-2AE0-4D2D-A86E-4541E886042E}" destId="{98799518-4700-4D9F-BEC5-0D201C1254AB}" srcOrd="0" destOrd="0" presId="urn:microsoft.com/office/officeart/2008/layout/LinedList"/>
    <dgm:cxn modelId="{DEBACDC0-D530-46E2-9290-53E0285ABFBA}" type="presOf" srcId="{44F425ED-5905-48AF-B6EC-490891E28652}" destId="{7502D42C-1A59-4B2D-820F-DD1A1DB607CC}" srcOrd="0" destOrd="0" presId="urn:microsoft.com/office/officeart/2008/layout/LinedList"/>
    <dgm:cxn modelId="{96DAA1D2-03A9-4DB2-B999-87AE20FC5050}" type="presOf" srcId="{AC5FAEFA-290E-4844-9DF3-77A1A5CAD536}" destId="{66557D36-AE49-470D-B04D-0FE18D6C2608}" srcOrd="0" destOrd="0" presId="urn:microsoft.com/office/officeart/2008/layout/LinedList"/>
    <dgm:cxn modelId="{5EDF0BE8-06E4-4E97-92D5-28F6DB8A6C06}" srcId="{44F425ED-5905-48AF-B6EC-490891E28652}" destId="{AC5FAEFA-290E-4844-9DF3-77A1A5CAD536}" srcOrd="1" destOrd="0" parTransId="{64D6D211-74FD-42EC-B6D3-04315C772991}" sibTransId="{B4A228BD-5740-41CF-B0C1-1F1FE518EA5C}"/>
    <dgm:cxn modelId="{306F14CB-95F0-4686-934C-C34095FBBC2A}" type="presParOf" srcId="{7502D42C-1A59-4B2D-820F-DD1A1DB607CC}" destId="{6E205E72-0AF0-4006-AC99-EA038AC5105B}" srcOrd="0" destOrd="0" presId="urn:microsoft.com/office/officeart/2008/layout/LinedList"/>
    <dgm:cxn modelId="{426C153A-AB31-4D6D-A05C-A67FBCD56070}" type="presParOf" srcId="{7502D42C-1A59-4B2D-820F-DD1A1DB607CC}" destId="{BA9A9363-231C-459E-B3EF-D9CCB756DDAC}" srcOrd="1" destOrd="0" presId="urn:microsoft.com/office/officeart/2008/layout/LinedList"/>
    <dgm:cxn modelId="{2E0B5005-84BD-4DFE-905B-8CAD907B8D07}" type="presParOf" srcId="{BA9A9363-231C-459E-B3EF-D9CCB756DDAC}" destId="{3639DFF6-17F2-4CD5-A99F-6279C52777CF}" srcOrd="0" destOrd="0" presId="urn:microsoft.com/office/officeart/2008/layout/LinedList"/>
    <dgm:cxn modelId="{2D5E3701-C7AA-44F8-AC33-85100F77C491}" type="presParOf" srcId="{BA9A9363-231C-459E-B3EF-D9CCB756DDAC}" destId="{48E83448-2FB0-4C99-AF88-E1AF403EA623}" srcOrd="1" destOrd="0" presId="urn:microsoft.com/office/officeart/2008/layout/LinedList"/>
    <dgm:cxn modelId="{202835C6-BC49-4E98-9C49-74A800E2CE73}" type="presParOf" srcId="{7502D42C-1A59-4B2D-820F-DD1A1DB607CC}" destId="{9C5A18C4-E4F4-4092-AC85-EC08B01CB797}" srcOrd="2" destOrd="0" presId="urn:microsoft.com/office/officeart/2008/layout/LinedList"/>
    <dgm:cxn modelId="{02D9E71B-07A9-4730-B2D1-9AB1FCD54F9D}" type="presParOf" srcId="{7502D42C-1A59-4B2D-820F-DD1A1DB607CC}" destId="{26B703B5-F443-42D0-8F8A-561D882DFB29}" srcOrd="3" destOrd="0" presId="urn:microsoft.com/office/officeart/2008/layout/LinedList"/>
    <dgm:cxn modelId="{95923F41-D298-442D-A8C7-F29CB2700747}" type="presParOf" srcId="{26B703B5-F443-42D0-8F8A-561D882DFB29}" destId="{66557D36-AE49-470D-B04D-0FE18D6C2608}" srcOrd="0" destOrd="0" presId="urn:microsoft.com/office/officeart/2008/layout/LinedList"/>
    <dgm:cxn modelId="{DE80BA38-6BA5-4A98-8049-7AF81C155ADE}" type="presParOf" srcId="{26B703B5-F443-42D0-8F8A-561D882DFB29}" destId="{004E5120-95A1-42F8-BBA6-DEEF83850694}" srcOrd="1" destOrd="0" presId="urn:microsoft.com/office/officeart/2008/layout/LinedList"/>
    <dgm:cxn modelId="{45709443-7B10-461A-94CE-4084E8AF6D6E}" type="presParOf" srcId="{7502D42C-1A59-4B2D-820F-DD1A1DB607CC}" destId="{8F186527-0C8A-4E45-994B-4DD151743B39}" srcOrd="4" destOrd="0" presId="urn:microsoft.com/office/officeart/2008/layout/LinedList"/>
    <dgm:cxn modelId="{2BB50B6C-CCA3-4832-81A4-6B9423864EA0}" type="presParOf" srcId="{7502D42C-1A59-4B2D-820F-DD1A1DB607CC}" destId="{0D5A16FA-2A1B-48C6-883F-443B48A6CEF7}" srcOrd="5" destOrd="0" presId="urn:microsoft.com/office/officeart/2008/layout/LinedList"/>
    <dgm:cxn modelId="{9746E2D7-41C8-4F46-8BF3-3321E95DA27E}" type="presParOf" srcId="{0D5A16FA-2A1B-48C6-883F-443B48A6CEF7}" destId="{2CDBECDC-598A-4C6B-989E-0D8219C4D898}" srcOrd="0" destOrd="0" presId="urn:microsoft.com/office/officeart/2008/layout/LinedList"/>
    <dgm:cxn modelId="{7025B73F-AE2C-4599-AB89-38AF2D3552BA}" type="presParOf" srcId="{0D5A16FA-2A1B-48C6-883F-443B48A6CEF7}" destId="{BFCA97C6-B162-43B7-BC43-2D2DFB811957}" srcOrd="1" destOrd="0" presId="urn:microsoft.com/office/officeart/2008/layout/LinedList"/>
    <dgm:cxn modelId="{8EAC233B-004B-41F0-9713-FA8EE8E80559}" type="presParOf" srcId="{7502D42C-1A59-4B2D-820F-DD1A1DB607CC}" destId="{4D1BB722-3044-427C-B226-36B348E20547}" srcOrd="6" destOrd="0" presId="urn:microsoft.com/office/officeart/2008/layout/LinedList"/>
    <dgm:cxn modelId="{CEF14583-8682-4114-9110-CFC4418D9304}" type="presParOf" srcId="{7502D42C-1A59-4B2D-820F-DD1A1DB607CC}" destId="{823C29C6-8436-44D6-8CC1-056D22E79D71}" srcOrd="7" destOrd="0" presId="urn:microsoft.com/office/officeart/2008/layout/LinedList"/>
    <dgm:cxn modelId="{98039E6D-861B-49B3-A23E-9B28F730AB60}" type="presParOf" srcId="{823C29C6-8436-44D6-8CC1-056D22E79D71}" destId="{98799518-4700-4D9F-BEC5-0D201C1254AB}" srcOrd="0" destOrd="0" presId="urn:microsoft.com/office/officeart/2008/layout/LinedList"/>
    <dgm:cxn modelId="{6AE0BE66-526C-4BAA-8ED5-A245C150F54F}" type="presParOf" srcId="{823C29C6-8436-44D6-8CC1-056D22E79D71}" destId="{70972C01-9C0E-42ED-A0D0-6EA12A3DF1F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D7FF232-2FB4-40BB-AE23-9239568BDB12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AD06B67-85EF-4DB2-9E7F-95E002C09833}">
      <dgm:prSet/>
      <dgm:spPr/>
      <dgm:t>
        <a:bodyPr anchor="ctr"/>
        <a:lstStyle/>
        <a:p>
          <a:pPr algn="ctr"/>
          <a:r>
            <a:rPr lang="en-GB" dirty="0"/>
            <a:t>Experience Machines = Technology that manipulate </a:t>
          </a:r>
          <a:r>
            <a:rPr lang="en-GB" b="1" dirty="0"/>
            <a:t>experience</a:t>
          </a:r>
          <a:endParaRPr lang="en-US" dirty="0"/>
        </a:p>
      </dgm:t>
    </dgm:pt>
    <dgm:pt modelId="{F7707D9E-9448-40F1-9343-3B48D12FB49D}" type="parTrans" cxnId="{86E3E1E8-7C4B-414A-93D1-3EAB50070EEC}">
      <dgm:prSet/>
      <dgm:spPr/>
      <dgm:t>
        <a:bodyPr/>
        <a:lstStyle/>
        <a:p>
          <a:endParaRPr lang="en-US"/>
        </a:p>
      </dgm:t>
    </dgm:pt>
    <dgm:pt modelId="{5BF86B29-0627-478A-B15B-3CC3E014249D}" type="sibTrans" cxnId="{86E3E1E8-7C4B-414A-93D1-3EAB50070EEC}">
      <dgm:prSet/>
      <dgm:spPr/>
      <dgm:t>
        <a:bodyPr/>
        <a:lstStyle/>
        <a:p>
          <a:endParaRPr lang="en-US"/>
        </a:p>
      </dgm:t>
    </dgm:pt>
    <dgm:pt modelId="{1BF04EB9-6F91-4C81-A52F-C89C79C4D4F9}">
      <dgm:prSet/>
      <dgm:spPr/>
      <dgm:t>
        <a:bodyPr anchor="ctr"/>
        <a:lstStyle/>
        <a:p>
          <a:pPr algn="ctr"/>
          <a:r>
            <a:rPr lang="en-GB" dirty="0"/>
            <a:t>‘Successful’ experience machines will also manipulate </a:t>
          </a:r>
          <a:r>
            <a:rPr lang="en-GB" b="1" dirty="0"/>
            <a:t>belief</a:t>
          </a:r>
          <a:r>
            <a:rPr lang="en-GB" dirty="0"/>
            <a:t> </a:t>
          </a:r>
          <a:endParaRPr lang="en-US" dirty="0"/>
        </a:p>
      </dgm:t>
    </dgm:pt>
    <dgm:pt modelId="{0DFDE33B-E1F0-4D3F-AA71-3AC8297205D0}" type="parTrans" cxnId="{3EBAEBAA-4D3D-4EE9-A34B-CEBE2CB32019}">
      <dgm:prSet/>
      <dgm:spPr/>
      <dgm:t>
        <a:bodyPr/>
        <a:lstStyle/>
        <a:p>
          <a:endParaRPr lang="en-US"/>
        </a:p>
      </dgm:t>
    </dgm:pt>
    <dgm:pt modelId="{CD1DBBFE-7C94-43E5-83D4-2B120B320351}" type="sibTrans" cxnId="{3EBAEBAA-4D3D-4EE9-A34B-CEBE2CB32019}">
      <dgm:prSet/>
      <dgm:spPr/>
      <dgm:t>
        <a:bodyPr/>
        <a:lstStyle/>
        <a:p>
          <a:endParaRPr lang="en-US"/>
        </a:p>
      </dgm:t>
    </dgm:pt>
    <dgm:pt modelId="{BC80840F-860F-46C1-BC1A-B38FAA114BA4}">
      <dgm:prSet/>
      <dgm:spPr/>
      <dgm:t>
        <a:bodyPr anchor="ctr"/>
        <a:lstStyle/>
        <a:p>
          <a:pPr algn="ctr"/>
          <a:r>
            <a:rPr lang="en-GB" dirty="0"/>
            <a:t>Current technology is unable to do this</a:t>
          </a:r>
          <a:endParaRPr lang="en-US" dirty="0"/>
        </a:p>
      </dgm:t>
    </dgm:pt>
    <dgm:pt modelId="{66DA39F3-F749-4342-8759-1C92500D3E39}" type="parTrans" cxnId="{0D1D7A44-6F86-4D4F-8688-43512D597ED4}">
      <dgm:prSet/>
      <dgm:spPr/>
      <dgm:t>
        <a:bodyPr/>
        <a:lstStyle/>
        <a:p>
          <a:endParaRPr lang="en-US"/>
        </a:p>
      </dgm:t>
    </dgm:pt>
    <dgm:pt modelId="{6383B200-C5DE-4FAB-AB2A-644ECC517869}" type="sibTrans" cxnId="{0D1D7A44-6F86-4D4F-8688-43512D597ED4}">
      <dgm:prSet/>
      <dgm:spPr/>
      <dgm:t>
        <a:bodyPr/>
        <a:lstStyle/>
        <a:p>
          <a:endParaRPr lang="en-US"/>
        </a:p>
      </dgm:t>
    </dgm:pt>
    <dgm:pt modelId="{9662558C-B32F-4709-A8B9-2976534691E2}">
      <dgm:prSet/>
      <dgm:spPr/>
      <dgm:t>
        <a:bodyPr anchor="ctr"/>
        <a:lstStyle/>
        <a:p>
          <a:pPr algn="ctr"/>
          <a:r>
            <a:rPr lang="en-GB" dirty="0"/>
            <a:t>The missing piece is </a:t>
          </a:r>
          <a:r>
            <a:rPr lang="en-GB" b="1" dirty="0"/>
            <a:t>tactile</a:t>
          </a:r>
          <a:r>
            <a:rPr lang="en-GB" dirty="0"/>
            <a:t> experience</a:t>
          </a:r>
          <a:endParaRPr lang="en-US" dirty="0"/>
        </a:p>
      </dgm:t>
    </dgm:pt>
    <dgm:pt modelId="{EC995B92-2D61-4CD5-9FF2-E713A8B4CEE9}" type="parTrans" cxnId="{A09FAE92-751F-4912-9FD2-364535B3D532}">
      <dgm:prSet/>
      <dgm:spPr/>
      <dgm:t>
        <a:bodyPr/>
        <a:lstStyle/>
        <a:p>
          <a:endParaRPr lang="en-US"/>
        </a:p>
      </dgm:t>
    </dgm:pt>
    <dgm:pt modelId="{CF7A66DD-D60E-4635-AA4D-A90F595B5D79}" type="sibTrans" cxnId="{A09FAE92-751F-4912-9FD2-364535B3D532}">
      <dgm:prSet/>
      <dgm:spPr/>
      <dgm:t>
        <a:bodyPr/>
        <a:lstStyle/>
        <a:p>
          <a:endParaRPr lang="en-US"/>
        </a:p>
      </dgm:t>
    </dgm:pt>
    <dgm:pt modelId="{19FDDCD1-4986-4526-9D5A-8DB06C6A3611}">
      <dgm:prSet/>
      <dgm:spPr/>
      <dgm:t>
        <a:bodyPr anchor="ctr"/>
        <a:lstStyle/>
        <a:p>
          <a:pPr algn="ctr"/>
          <a:r>
            <a:rPr lang="en-GB" dirty="0"/>
            <a:t>However, technology that facilitates </a:t>
          </a:r>
          <a:r>
            <a:rPr lang="en-GB" b="1" dirty="0"/>
            <a:t>realism</a:t>
          </a:r>
          <a:r>
            <a:rPr lang="en-GB" dirty="0"/>
            <a:t> in such a convincing way risks </a:t>
          </a:r>
          <a:r>
            <a:rPr lang="en-GB" b="1" dirty="0"/>
            <a:t>ethical harm</a:t>
          </a:r>
          <a:endParaRPr lang="en-US" b="1" dirty="0"/>
        </a:p>
      </dgm:t>
    </dgm:pt>
    <dgm:pt modelId="{17C03E53-4B1F-4F75-BB7F-75BE7E787F45}" type="parTrans" cxnId="{24F1C924-739F-442B-99E3-EBF694328071}">
      <dgm:prSet/>
      <dgm:spPr/>
      <dgm:t>
        <a:bodyPr/>
        <a:lstStyle/>
        <a:p>
          <a:endParaRPr lang="en-US"/>
        </a:p>
      </dgm:t>
    </dgm:pt>
    <dgm:pt modelId="{3A3A8511-8472-4C63-A00A-CFDF8300DB99}" type="sibTrans" cxnId="{24F1C924-739F-442B-99E3-EBF694328071}">
      <dgm:prSet/>
      <dgm:spPr/>
      <dgm:t>
        <a:bodyPr/>
        <a:lstStyle/>
        <a:p>
          <a:endParaRPr lang="en-US"/>
        </a:p>
      </dgm:t>
    </dgm:pt>
    <dgm:pt modelId="{0DAE1888-2E1E-42D7-9D45-DBB858151023}" type="pres">
      <dgm:prSet presAssocID="{0D7FF232-2FB4-40BB-AE23-9239568BDB12}" presName="vert0" presStyleCnt="0">
        <dgm:presLayoutVars>
          <dgm:dir/>
          <dgm:animOne val="branch"/>
          <dgm:animLvl val="lvl"/>
        </dgm:presLayoutVars>
      </dgm:prSet>
      <dgm:spPr/>
    </dgm:pt>
    <dgm:pt modelId="{7053E8BD-487F-4E05-A681-E77E577B1528}" type="pres">
      <dgm:prSet presAssocID="{AAD06B67-85EF-4DB2-9E7F-95E002C09833}" presName="thickLine" presStyleLbl="alignNode1" presStyleIdx="0" presStyleCnt="5"/>
      <dgm:spPr/>
    </dgm:pt>
    <dgm:pt modelId="{36241DCC-0563-4552-A85B-036879B218BD}" type="pres">
      <dgm:prSet presAssocID="{AAD06B67-85EF-4DB2-9E7F-95E002C09833}" presName="horz1" presStyleCnt="0"/>
      <dgm:spPr/>
    </dgm:pt>
    <dgm:pt modelId="{9563E43A-E3F2-4437-84C4-280C51FAFBDD}" type="pres">
      <dgm:prSet presAssocID="{AAD06B67-85EF-4DB2-9E7F-95E002C09833}" presName="tx1" presStyleLbl="revTx" presStyleIdx="0" presStyleCnt="5"/>
      <dgm:spPr/>
    </dgm:pt>
    <dgm:pt modelId="{44D23C80-69FA-4401-9703-914FFD23F959}" type="pres">
      <dgm:prSet presAssocID="{AAD06B67-85EF-4DB2-9E7F-95E002C09833}" presName="vert1" presStyleCnt="0"/>
      <dgm:spPr/>
    </dgm:pt>
    <dgm:pt modelId="{6737064E-DD36-45FF-9FB9-5E93F03D3C8C}" type="pres">
      <dgm:prSet presAssocID="{1BF04EB9-6F91-4C81-A52F-C89C79C4D4F9}" presName="thickLine" presStyleLbl="alignNode1" presStyleIdx="1" presStyleCnt="5"/>
      <dgm:spPr/>
    </dgm:pt>
    <dgm:pt modelId="{9352CC83-0F85-4A0D-A1F6-5782320815BB}" type="pres">
      <dgm:prSet presAssocID="{1BF04EB9-6F91-4C81-A52F-C89C79C4D4F9}" presName="horz1" presStyleCnt="0"/>
      <dgm:spPr/>
    </dgm:pt>
    <dgm:pt modelId="{F12CE915-E048-4656-B3B7-3D5AF667C345}" type="pres">
      <dgm:prSet presAssocID="{1BF04EB9-6F91-4C81-A52F-C89C79C4D4F9}" presName="tx1" presStyleLbl="revTx" presStyleIdx="1" presStyleCnt="5"/>
      <dgm:spPr/>
    </dgm:pt>
    <dgm:pt modelId="{98112352-64CF-4B92-8816-3083ECBC38D7}" type="pres">
      <dgm:prSet presAssocID="{1BF04EB9-6F91-4C81-A52F-C89C79C4D4F9}" presName="vert1" presStyleCnt="0"/>
      <dgm:spPr/>
    </dgm:pt>
    <dgm:pt modelId="{4C147268-72D1-4FCB-B2D7-2938F9FF136C}" type="pres">
      <dgm:prSet presAssocID="{BC80840F-860F-46C1-BC1A-B38FAA114BA4}" presName="thickLine" presStyleLbl="alignNode1" presStyleIdx="2" presStyleCnt="5"/>
      <dgm:spPr/>
    </dgm:pt>
    <dgm:pt modelId="{49F6303D-C3A8-46B0-8A58-CB27720D0F79}" type="pres">
      <dgm:prSet presAssocID="{BC80840F-860F-46C1-BC1A-B38FAA114BA4}" presName="horz1" presStyleCnt="0"/>
      <dgm:spPr/>
    </dgm:pt>
    <dgm:pt modelId="{FBDD8284-FBF6-4C09-ACEF-4595E3BD11BE}" type="pres">
      <dgm:prSet presAssocID="{BC80840F-860F-46C1-BC1A-B38FAA114BA4}" presName="tx1" presStyleLbl="revTx" presStyleIdx="2" presStyleCnt="5"/>
      <dgm:spPr/>
    </dgm:pt>
    <dgm:pt modelId="{01B26E14-30C8-496D-83E9-EEA46A0F2DC5}" type="pres">
      <dgm:prSet presAssocID="{BC80840F-860F-46C1-BC1A-B38FAA114BA4}" presName="vert1" presStyleCnt="0"/>
      <dgm:spPr/>
    </dgm:pt>
    <dgm:pt modelId="{805570CC-1234-40A1-A205-2D41FB5CB7C0}" type="pres">
      <dgm:prSet presAssocID="{9662558C-B32F-4709-A8B9-2976534691E2}" presName="thickLine" presStyleLbl="alignNode1" presStyleIdx="3" presStyleCnt="5"/>
      <dgm:spPr/>
    </dgm:pt>
    <dgm:pt modelId="{519191E5-8EC5-4F5E-9E9B-A6385AFD9751}" type="pres">
      <dgm:prSet presAssocID="{9662558C-B32F-4709-A8B9-2976534691E2}" presName="horz1" presStyleCnt="0"/>
      <dgm:spPr/>
    </dgm:pt>
    <dgm:pt modelId="{B275BAC0-5BFB-4121-A32C-371F2DAF9AC0}" type="pres">
      <dgm:prSet presAssocID="{9662558C-B32F-4709-A8B9-2976534691E2}" presName="tx1" presStyleLbl="revTx" presStyleIdx="3" presStyleCnt="5"/>
      <dgm:spPr/>
    </dgm:pt>
    <dgm:pt modelId="{3AB43460-2A25-432E-9EA7-3189ED360A44}" type="pres">
      <dgm:prSet presAssocID="{9662558C-B32F-4709-A8B9-2976534691E2}" presName="vert1" presStyleCnt="0"/>
      <dgm:spPr/>
    </dgm:pt>
    <dgm:pt modelId="{D2F5F1F4-A2C4-4B78-8637-40D6B8A88722}" type="pres">
      <dgm:prSet presAssocID="{19FDDCD1-4986-4526-9D5A-8DB06C6A3611}" presName="thickLine" presStyleLbl="alignNode1" presStyleIdx="4" presStyleCnt="5"/>
      <dgm:spPr/>
    </dgm:pt>
    <dgm:pt modelId="{F5B8BA54-50FE-4D1E-8A73-509071D1BB35}" type="pres">
      <dgm:prSet presAssocID="{19FDDCD1-4986-4526-9D5A-8DB06C6A3611}" presName="horz1" presStyleCnt="0"/>
      <dgm:spPr/>
    </dgm:pt>
    <dgm:pt modelId="{DA52BB10-54A8-4597-A091-2A6158622668}" type="pres">
      <dgm:prSet presAssocID="{19FDDCD1-4986-4526-9D5A-8DB06C6A3611}" presName="tx1" presStyleLbl="revTx" presStyleIdx="4" presStyleCnt="5"/>
      <dgm:spPr/>
    </dgm:pt>
    <dgm:pt modelId="{7EDEFC8B-246B-45FD-95AC-7A820AF8668C}" type="pres">
      <dgm:prSet presAssocID="{19FDDCD1-4986-4526-9D5A-8DB06C6A3611}" presName="vert1" presStyleCnt="0"/>
      <dgm:spPr/>
    </dgm:pt>
  </dgm:ptLst>
  <dgm:cxnLst>
    <dgm:cxn modelId="{24F1C924-739F-442B-99E3-EBF694328071}" srcId="{0D7FF232-2FB4-40BB-AE23-9239568BDB12}" destId="{19FDDCD1-4986-4526-9D5A-8DB06C6A3611}" srcOrd="4" destOrd="0" parTransId="{17C03E53-4B1F-4F75-BB7F-75BE7E787F45}" sibTransId="{3A3A8511-8472-4C63-A00A-CFDF8300DB99}"/>
    <dgm:cxn modelId="{869DCC35-4630-48EB-86B8-4E34953E8F83}" type="presOf" srcId="{AAD06B67-85EF-4DB2-9E7F-95E002C09833}" destId="{9563E43A-E3F2-4437-84C4-280C51FAFBDD}" srcOrd="0" destOrd="0" presId="urn:microsoft.com/office/officeart/2008/layout/LinedList"/>
    <dgm:cxn modelId="{F09C213F-BD07-47A7-851B-AF3004A429C6}" type="presOf" srcId="{19FDDCD1-4986-4526-9D5A-8DB06C6A3611}" destId="{DA52BB10-54A8-4597-A091-2A6158622668}" srcOrd="0" destOrd="0" presId="urn:microsoft.com/office/officeart/2008/layout/LinedList"/>
    <dgm:cxn modelId="{0D1D7A44-6F86-4D4F-8688-43512D597ED4}" srcId="{0D7FF232-2FB4-40BB-AE23-9239568BDB12}" destId="{BC80840F-860F-46C1-BC1A-B38FAA114BA4}" srcOrd="2" destOrd="0" parTransId="{66DA39F3-F749-4342-8759-1C92500D3E39}" sibTransId="{6383B200-C5DE-4FAB-AB2A-644ECC517869}"/>
    <dgm:cxn modelId="{8A636273-B1A6-4EF4-866F-A78E22DE4F5C}" type="presOf" srcId="{1BF04EB9-6F91-4C81-A52F-C89C79C4D4F9}" destId="{F12CE915-E048-4656-B3B7-3D5AF667C345}" srcOrd="0" destOrd="0" presId="urn:microsoft.com/office/officeart/2008/layout/LinedList"/>
    <dgm:cxn modelId="{DCE6A582-07CF-45A2-9C4C-9530A68799D3}" type="presOf" srcId="{BC80840F-860F-46C1-BC1A-B38FAA114BA4}" destId="{FBDD8284-FBF6-4C09-ACEF-4595E3BD11BE}" srcOrd="0" destOrd="0" presId="urn:microsoft.com/office/officeart/2008/layout/LinedList"/>
    <dgm:cxn modelId="{A09FAE92-751F-4912-9FD2-364535B3D532}" srcId="{0D7FF232-2FB4-40BB-AE23-9239568BDB12}" destId="{9662558C-B32F-4709-A8B9-2976534691E2}" srcOrd="3" destOrd="0" parTransId="{EC995B92-2D61-4CD5-9FF2-E713A8B4CEE9}" sibTransId="{CF7A66DD-D60E-4635-AA4D-A90F595B5D79}"/>
    <dgm:cxn modelId="{3EBAEBAA-4D3D-4EE9-A34B-CEBE2CB32019}" srcId="{0D7FF232-2FB4-40BB-AE23-9239568BDB12}" destId="{1BF04EB9-6F91-4C81-A52F-C89C79C4D4F9}" srcOrd="1" destOrd="0" parTransId="{0DFDE33B-E1F0-4D3F-AA71-3AC8297205D0}" sibTransId="{CD1DBBFE-7C94-43E5-83D4-2B120B320351}"/>
    <dgm:cxn modelId="{7B8F9BB7-DCAB-4C8B-8CB0-9894B9BAF137}" type="presOf" srcId="{0D7FF232-2FB4-40BB-AE23-9239568BDB12}" destId="{0DAE1888-2E1E-42D7-9D45-DBB858151023}" srcOrd="0" destOrd="0" presId="urn:microsoft.com/office/officeart/2008/layout/LinedList"/>
    <dgm:cxn modelId="{86E3E1E8-7C4B-414A-93D1-3EAB50070EEC}" srcId="{0D7FF232-2FB4-40BB-AE23-9239568BDB12}" destId="{AAD06B67-85EF-4DB2-9E7F-95E002C09833}" srcOrd="0" destOrd="0" parTransId="{F7707D9E-9448-40F1-9343-3B48D12FB49D}" sibTransId="{5BF86B29-0627-478A-B15B-3CC3E014249D}"/>
    <dgm:cxn modelId="{8EBCD8F8-26E3-4882-8A3A-EB0B2199E124}" type="presOf" srcId="{9662558C-B32F-4709-A8B9-2976534691E2}" destId="{B275BAC0-5BFB-4121-A32C-371F2DAF9AC0}" srcOrd="0" destOrd="0" presId="urn:microsoft.com/office/officeart/2008/layout/LinedList"/>
    <dgm:cxn modelId="{A34CD9E4-1FF3-45DC-AE18-0CD356D0FE90}" type="presParOf" srcId="{0DAE1888-2E1E-42D7-9D45-DBB858151023}" destId="{7053E8BD-487F-4E05-A681-E77E577B1528}" srcOrd="0" destOrd="0" presId="urn:microsoft.com/office/officeart/2008/layout/LinedList"/>
    <dgm:cxn modelId="{DAEC398D-06A6-46EA-9C18-0C60C7AC86AC}" type="presParOf" srcId="{0DAE1888-2E1E-42D7-9D45-DBB858151023}" destId="{36241DCC-0563-4552-A85B-036879B218BD}" srcOrd="1" destOrd="0" presId="urn:microsoft.com/office/officeart/2008/layout/LinedList"/>
    <dgm:cxn modelId="{FF6BE88C-7D93-4E5F-8090-EB1840947BE5}" type="presParOf" srcId="{36241DCC-0563-4552-A85B-036879B218BD}" destId="{9563E43A-E3F2-4437-84C4-280C51FAFBDD}" srcOrd="0" destOrd="0" presId="urn:microsoft.com/office/officeart/2008/layout/LinedList"/>
    <dgm:cxn modelId="{DE244CC7-4D5C-4995-80D9-D323B46514DB}" type="presParOf" srcId="{36241DCC-0563-4552-A85B-036879B218BD}" destId="{44D23C80-69FA-4401-9703-914FFD23F959}" srcOrd="1" destOrd="0" presId="urn:microsoft.com/office/officeart/2008/layout/LinedList"/>
    <dgm:cxn modelId="{E0E0F798-5976-4947-BF21-7BE5D49BA442}" type="presParOf" srcId="{0DAE1888-2E1E-42D7-9D45-DBB858151023}" destId="{6737064E-DD36-45FF-9FB9-5E93F03D3C8C}" srcOrd="2" destOrd="0" presId="urn:microsoft.com/office/officeart/2008/layout/LinedList"/>
    <dgm:cxn modelId="{CCA413D1-778C-4AA7-82A1-0D3F2804EA28}" type="presParOf" srcId="{0DAE1888-2E1E-42D7-9D45-DBB858151023}" destId="{9352CC83-0F85-4A0D-A1F6-5782320815BB}" srcOrd="3" destOrd="0" presId="urn:microsoft.com/office/officeart/2008/layout/LinedList"/>
    <dgm:cxn modelId="{A950A3CA-9D75-4CE0-972B-661DFE746C45}" type="presParOf" srcId="{9352CC83-0F85-4A0D-A1F6-5782320815BB}" destId="{F12CE915-E048-4656-B3B7-3D5AF667C345}" srcOrd="0" destOrd="0" presId="urn:microsoft.com/office/officeart/2008/layout/LinedList"/>
    <dgm:cxn modelId="{92491308-BB27-457A-926F-9949BFF2FEAC}" type="presParOf" srcId="{9352CC83-0F85-4A0D-A1F6-5782320815BB}" destId="{98112352-64CF-4B92-8816-3083ECBC38D7}" srcOrd="1" destOrd="0" presId="urn:microsoft.com/office/officeart/2008/layout/LinedList"/>
    <dgm:cxn modelId="{4B1CF431-611E-45F7-86A6-0EA039C1EEFC}" type="presParOf" srcId="{0DAE1888-2E1E-42D7-9D45-DBB858151023}" destId="{4C147268-72D1-4FCB-B2D7-2938F9FF136C}" srcOrd="4" destOrd="0" presId="urn:microsoft.com/office/officeart/2008/layout/LinedList"/>
    <dgm:cxn modelId="{68488E0C-4FE9-4952-97B2-BAA80FC49185}" type="presParOf" srcId="{0DAE1888-2E1E-42D7-9D45-DBB858151023}" destId="{49F6303D-C3A8-46B0-8A58-CB27720D0F79}" srcOrd="5" destOrd="0" presId="urn:microsoft.com/office/officeart/2008/layout/LinedList"/>
    <dgm:cxn modelId="{6C96A14F-588A-4B43-99E7-3980890F30E0}" type="presParOf" srcId="{49F6303D-C3A8-46B0-8A58-CB27720D0F79}" destId="{FBDD8284-FBF6-4C09-ACEF-4595E3BD11BE}" srcOrd="0" destOrd="0" presId="urn:microsoft.com/office/officeart/2008/layout/LinedList"/>
    <dgm:cxn modelId="{B11A92BA-C49A-4CB9-98D0-089B489A4544}" type="presParOf" srcId="{49F6303D-C3A8-46B0-8A58-CB27720D0F79}" destId="{01B26E14-30C8-496D-83E9-EEA46A0F2DC5}" srcOrd="1" destOrd="0" presId="urn:microsoft.com/office/officeart/2008/layout/LinedList"/>
    <dgm:cxn modelId="{AFE1B831-3004-450C-B19F-217145DBB17F}" type="presParOf" srcId="{0DAE1888-2E1E-42D7-9D45-DBB858151023}" destId="{805570CC-1234-40A1-A205-2D41FB5CB7C0}" srcOrd="6" destOrd="0" presId="urn:microsoft.com/office/officeart/2008/layout/LinedList"/>
    <dgm:cxn modelId="{CC2765C5-2400-4012-98CA-D6DF16E908EC}" type="presParOf" srcId="{0DAE1888-2E1E-42D7-9D45-DBB858151023}" destId="{519191E5-8EC5-4F5E-9E9B-A6385AFD9751}" srcOrd="7" destOrd="0" presId="urn:microsoft.com/office/officeart/2008/layout/LinedList"/>
    <dgm:cxn modelId="{095D89D9-9875-4206-B9AB-897750AC2757}" type="presParOf" srcId="{519191E5-8EC5-4F5E-9E9B-A6385AFD9751}" destId="{B275BAC0-5BFB-4121-A32C-371F2DAF9AC0}" srcOrd="0" destOrd="0" presId="urn:microsoft.com/office/officeart/2008/layout/LinedList"/>
    <dgm:cxn modelId="{D9AB92DB-58D1-4001-A46C-9B79477A7017}" type="presParOf" srcId="{519191E5-8EC5-4F5E-9E9B-A6385AFD9751}" destId="{3AB43460-2A25-432E-9EA7-3189ED360A44}" srcOrd="1" destOrd="0" presId="urn:microsoft.com/office/officeart/2008/layout/LinedList"/>
    <dgm:cxn modelId="{83C1AA4A-2ABF-46C5-9A06-4C28AF83388D}" type="presParOf" srcId="{0DAE1888-2E1E-42D7-9D45-DBB858151023}" destId="{D2F5F1F4-A2C4-4B78-8637-40D6B8A88722}" srcOrd="8" destOrd="0" presId="urn:microsoft.com/office/officeart/2008/layout/LinedList"/>
    <dgm:cxn modelId="{681F57EC-AEFB-4BD1-A5FC-36E6FE2ADEAB}" type="presParOf" srcId="{0DAE1888-2E1E-42D7-9D45-DBB858151023}" destId="{F5B8BA54-50FE-4D1E-8A73-509071D1BB35}" srcOrd="9" destOrd="0" presId="urn:microsoft.com/office/officeart/2008/layout/LinedList"/>
    <dgm:cxn modelId="{FF3DF445-6054-482B-A9F8-F45E8E83EC16}" type="presParOf" srcId="{F5B8BA54-50FE-4D1E-8A73-509071D1BB35}" destId="{DA52BB10-54A8-4597-A091-2A6158622668}" srcOrd="0" destOrd="0" presId="urn:microsoft.com/office/officeart/2008/layout/LinedList"/>
    <dgm:cxn modelId="{6EE72D43-E216-46EE-B05D-F1004AB93727}" type="presParOf" srcId="{F5B8BA54-50FE-4D1E-8A73-509071D1BB35}" destId="{7EDEFC8B-246B-45FD-95AC-7A820AF8668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4F425ED-5905-48AF-B6EC-490891E28652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51F3AA6-C2CC-4397-87E1-F220F7E7BF4A}">
      <dgm:prSet/>
      <dgm:spPr/>
      <dgm:t>
        <a:bodyPr anchor="ctr"/>
        <a:lstStyle/>
        <a:p>
          <a:pPr algn="ctr"/>
          <a:r>
            <a:rPr lang="en-GB" dirty="0"/>
            <a:t>What’s an experience machine?</a:t>
          </a:r>
          <a:endParaRPr lang="en-US" dirty="0"/>
        </a:p>
      </dgm:t>
    </dgm:pt>
    <dgm:pt modelId="{EC7CB683-9CAF-41B4-915B-FD775CED66DF}" type="parTrans" cxnId="{CB264A4C-0D40-41AC-877A-4DEEC2A6CA4B}">
      <dgm:prSet/>
      <dgm:spPr/>
      <dgm:t>
        <a:bodyPr/>
        <a:lstStyle/>
        <a:p>
          <a:endParaRPr lang="en-US"/>
        </a:p>
      </dgm:t>
    </dgm:pt>
    <dgm:pt modelId="{3E1F3254-7F76-4266-8113-E786C0D118E2}" type="sibTrans" cxnId="{CB264A4C-0D40-41AC-877A-4DEEC2A6CA4B}">
      <dgm:prSet/>
      <dgm:spPr/>
      <dgm:t>
        <a:bodyPr/>
        <a:lstStyle/>
        <a:p>
          <a:endParaRPr lang="en-US"/>
        </a:p>
      </dgm:t>
    </dgm:pt>
    <dgm:pt modelId="{AC5FAEFA-290E-4844-9DF3-77A1A5CAD536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Do we have experience machines now?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64D6D211-74FD-42EC-B6D3-04315C772991}" type="parTrans" cxnId="{5EDF0BE8-06E4-4E97-92D5-28F6DB8A6C06}">
      <dgm:prSet/>
      <dgm:spPr/>
      <dgm:t>
        <a:bodyPr/>
        <a:lstStyle/>
        <a:p>
          <a:endParaRPr lang="en-US"/>
        </a:p>
      </dgm:t>
    </dgm:pt>
    <dgm:pt modelId="{B4A228BD-5740-41CF-B0C1-1F1FE518EA5C}" type="sibTrans" cxnId="{5EDF0BE8-06E4-4E97-92D5-28F6DB8A6C06}">
      <dgm:prSet/>
      <dgm:spPr/>
      <dgm:t>
        <a:bodyPr/>
        <a:lstStyle/>
        <a:p>
          <a:endParaRPr lang="en-US"/>
        </a:p>
      </dgm:t>
    </dgm:pt>
    <dgm:pt modelId="{2E94CC02-6F73-45F9-A242-A84F551FF54B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What are we missing? → Touch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5E308DAB-D848-4CBC-A4B3-A80E1CED70F8}" type="parTrans" cxnId="{71B08F1E-3547-4755-A7E6-26BD74FE95D1}">
      <dgm:prSet/>
      <dgm:spPr/>
      <dgm:t>
        <a:bodyPr/>
        <a:lstStyle/>
        <a:p>
          <a:endParaRPr lang="en-US"/>
        </a:p>
      </dgm:t>
    </dgm:pt>
    <dgm:pt modelId="{D1E60F94-61E0-429C-9C3B-C930BB912AEE}" type="sibTrans" cxnId="{71B08F1E-3547-4755-A7E6-26BD74FE95D1}">
      <dgm:prSet/>
      <dgm:spPr/>
      <dgm:t>
        <a:bodyPr/>
        <a:lstStyle/>
        <a:p>
          <a:endParaRPr lang="en-US"/>
        </a:p>
      </dgm:t>
    </dgm:pt>
    <dgm:pt modelId="{634D4D47-2AE0-4D2D-A86E-4541E886042E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Ethical considerations 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63A76746-016C-417B-840D-4BFA654055D1}" type="parTrans" cxnId="{F36EBC5C-0A50-4BE7-BBFF-74912F9332E7}">
      <dgm:prSet/>
      <dgm:spPr/>
      <dgm:t>
        <a:bodyPr/>
        <a:lstStyle/>
        <a:p>
          <a:endParaRPr lang="en-US"/>
        </a:p>
      </dgm:t>
    </dgm:pt>
    <dgm:pt modelId="{1E429AEE-0502-4C1A-BEFB-A107CEBE37B4}" type="sibTrans" cxnId="{F36EBC5C-0A50-4BE7-BBFF-74912F9332E7}">
      <dgm:prSet/>
      <dgm:spPr/>
      <dgm:t>
        <a:bodyPr/>
        <a:lstStyle/>
        <a:p>
          <a:endParaRPr lang="en-US"/>
        </a:p>
      </dgm:t>
    </dgm:pt>
    <dgm:pt modelId="{7502D42C-1A59-4B2D-820F-DD1A1DB607CC}" type="pres">
      <dgm:prSet presAssocID="{44F425ED-5905-48AF-B6EC-490891E28652}" presName="vert0" presStyleCnt="0">
        <dgm:presLayoutVars>
          <dgm:dir/>
          <dgm:animOne val="branch"/>
          <dgm:animLvl val="lvl"/>
        </dgm:presLayoutVars>
      </dgm:prSet>
      <dgm:spPr/>
    </dgm:pt>
    <dgm:pt modelId="{6E205E72-0AF0-4006-AC99-EA038AC5105B}" type="pres">
      <dgm:prSet presAssocID="{A51F3AA6-C2CC-4397-87E1-F220F7E7BF4A}" presName="thickLine" presStyleLbl="alignNode1" presStyleIdx="0" presStyleCnt="4"/>
      <dgm:spPr/>
    </dgm:pt>
    <dgm:pt modelId="{BA9A9363-231C-459E-B3EF-D9CCB756DDAC}" type="pres">
      <dgm:prSet presAssocID="{A51F3AA6-C2CC-4397-87E1-F220F7E7BF4A}" presName="horz1" presStyleCnt="0"/>
      <dgm:spPr/>
    </dgm:pt>
    <dgm:pt modelId="{3639DFF6-17F2-4CD5-A99F-6279C52777CF}" type="pres">
      <dgm:prSet presAssocID="{A51F3AA6-C2CC-4397-87E1-F220F7E7BF4A}" presName="tx1" presStyleLbl="revTx" presStyleIdx="0" presStyleCnt="4"/>
      <dgm:spPr/>
    </dgm:pt>
    <dgm:pt modelId="{48E83448-2FB0-4C99-AF88-E1AF403EA623}" type="pres">
      <dgm:prSet presAssocID="{A51F3AA6-C2CC-4397-87E1-F220F7E7BF4A}" presName="vert1" presStyleCnt="0"/>
      <dgm:spPr/>
    </dgm:pt>
    <dgm:pt modelId="{9C5A18C4-E4F4-4092-AC85-EC08B01CB797}" type="pres">
      <dgm:prSet presAssocID="{AC5FAEFA-290E-4844-9DF3-77A1A5CAD536}" presName="thickLine" presStyleLbl="alignNode1" presStyleIdx="1" presStyleCnt="4"/>
      <dgm:spPr/>
    </dgm:pt>
    <dgm:pt modelId="{26B703B5-F443-42D0-8F8A-561D882DFB29}" type="pres">
      <dgm:prSet presAssocID="{AC5FAEFA-290E-4844-9DF3-77A1A5CAD536}" presName="horz1" presStyleCnt="0"/>
      <dgm:spPr/>
    </dgm:pt>
    <dgm:pt modelId="{66557D36-AE49-470D-B04D-0FE18D6C2608}" type="pres">
      <dgm:prSet presAssocID="{AC5FAEFA-290E-4844-9DF3-77A1A5CAD536}" presName="tx1" presStyleLbl="revTx" presStyleIdx="1" presStyleCnt="4"/>
      <dgm:spPr/>
    </dgm:pt>
    <dgm:pt modelId="{004E5120-95A1-42F8-BBA6-DEEF83850694}" type="pres">
      <dgm:prSet presAssocID="{AC5FAEFA-290E-4844-9DF3-77A1A5CAD536}" presName="vert1" presStyleCnt="0"/>
      <dgm:spPr/>
    </dgm:pt>
    <dgm:pt modelId="{8F186527-0C8A-4E45-994B-4DD151743B39}" type="pres">
      <dgm:prSet presAssocID="{2E94CC02-6F73-45F9-A242-A84F551FF54B}" presName="thickLine" presStyleLbl="alignNode1" presStyleIdx="2" presStyleCnt="4"/>
      <dgm:spPr/>
    </dgm:pt>
    <dgm:pt modelId="{0D5A16FA-2A1B-48C6-883F-443B48A6CEF7}" type="pres">
      <dgm:prSet presAssocID="{2E94CC02-6F73-45F9-A242-A84F551FF54B}" presName="horz1" presStyleCnt="0"/>
      <dgm:spPr/>
    </dgm:pt>
    <dgm:pt modelId="{2CDBECDC-598A-4C6B-989E-0D8219C4D898}" type="pres">
      <dgm:prSet presAssocID="{2E94CC02-6F73-45F9-A242-A84F551FF54B}" presName="tx1" presStyleLbl="revTx" presStyleIdx="2" presStyleCnt="4"/>
      <dgm:spPr/>
    </dgm:pt>
    <dgm:pt modelId="{BFCA97C6-B162-43B7-BC43-2D2DFB811957}" type="pres">
      <dgm:prSet presAssocID="{2E94CC02-6F73-45F9-A242-A84F551FF54B}" presName="vert1" presStyleCnt="0"/>
      <dgm:spPr/>
    </dgm:pt>
    <dgm:pt modelId="{4D1BB722-3044-427C-B226-36B348E20547}" type="pres">
      <dgm:prSet presAssocID="{634D4D47-2AE0-4D2D-A86E-4541E886042E}" presName="thickLine" presStyleLbl="alignNode1" presStyleIdx="3" presStyleCnt="4"/>
      <dgm:spPr/>
    </dgm:pt>
    <dgm:pt modelId="{823C29C6-8436-44D6-8CC1-056D22E79D71}" type="pres">
      <dgm:prSet presAssocID="{634D4D47-2AE0-4D2D-A86E-4541E886042E}" presName="horz1" presStyleCnt="0"/>
      <dgm:spPr/>
    </dgm:pt>
    <dgm:pt modelId="{98799518-4700-4D9F-BEC5-0D201C1254AB}" type="pres">
      <dgm:prSet presAssocID="{634D4D47-2AE0-4D2D-A86E-4541E886042E}" presName="tx1" presStyleLbl="revTx" presStyleIdx="3" presStyleCnt="4"/>
      <dgm:spPr/>
    </dgm:pt>
    <dgm:pt modelId="{70972C01-9C0E-42ED-A0D0-6EA12A3DF1F5}" type="pres">
      <dgm:prSet presAssocID="{634D4D47-2AE0-4D2D-A86E-4541E886042E}" presName="vert1" presStyleCnt="0"/>
      <dgm:spPr/>
    </dgm:pt>
  </dgm:ptLst>
  <dgm:cxnLst>
    <dgm:cxn modelId="{C5345F17-4303-456D-AA35-C8C7AACF5334}" type="presOf" srcId="{2E94CC02-6F73-45F9-A242-A84F551FF54B}" destId="{2CDBECDC-598A-4C6B-989E-0D8219C4D898}" srcOrd="0" destOrd="0" presId="urn:microsoft.com/office/officeart/2008/layout/LinedList"/>
    <dgm:cxn modelId="{71B08F1E-3547-4755-A7E6-26BD74FE95D1}" srcId="{44F425ED-5905-48AF-B6EC-490891E28652}" destId="{2E94CC02-6F73-45F9-A242-A84F551FF54B}" srcOrd="2" destOrd="0" parTransId="{5E308DAB-D848-4CBC-A4B3-A80E1CED70F8}" sibTransId="{D1E60F94-61E0-429C-9C3B-C930BB912AEE}"/>
    <dgm:cxn modelId="{F36EBC5C-0A50-4BE7-BBFF-74912F9332E7}" srcId="{44F425ED-5905-48AF-B6EC-490891E28652}" destId="{634D4D47-2AE0-4D2D-A86E-4541E886042E}" srcOrd="3" destOrd="0" parTransId="{63A76746-016C-417B-840D-4BFA654055D1}" sibTransId="{1E429AEE-0502-4C1A-BEFB-A107CEBE37B4}"/>
    <dgm:cxn modelId="{CB264A4C-0D40-41AC-877A-4DEEC2A6CA4B}" srcId="{44F425ED-5905-48AF-B6EC-490891E28652}" destId="{A51F3AA6-C2CC-4397-87E1-F220F7E7BF4A}" srcOrd="0" destOrd="0" parTransId="{EC7CB683-9CAF-41B4-915B-FD775CED66DF}" sibTransId="{3E1F3254-7F76-4266-8113-E786C0D118E2}"/>
    <dgm:cxn modelId="{3B8F7570-8F79-4B48-96CA-23851046FEFE}" type="presOf" srcId="{A51F3AA6-C2CC-4397-87E1-F220F7E7BF4A}" destId="{3639DFF6-17F2-4CD5-A99F-6279C52777CF}" srcOrd="0" destOrd="0" presId="urn:microsoft.com/office/officeart/2008/layout/LinedList"/>
    <dgm:cxn modelId="{80DC7F8E-FC4F-45CF-88B6-B0E86AFA8BDB}" type="presOf" srcId="{634D4D47-2AE0-4D2D-A86E-4541E886042E}" destId="{98799518-4700-4D9F-BEC5-0D201C1254AB}" srcOrd="0" destOrd="0" presId="urn:microsoft.com/office/officeart/2008/layout/LinedList"/>
    <dgm:cxn modelId="{DEBACDC0-D530-46E2-9290-53E0285ABFBA}" type="presOf" srcId="{44F425ED-5905-48AF-B6EC-490891E28652}" destId="{7502D42C-1A59-4B2D-820F-DD1A1DB607CC}" srcOrd="0" destOrd="0" presId="urn:microsoft.com/office/officeart/2008/layout/LinedList"/>
    <dgm:cxn modelId="{96DAA1D2-03A9-4DB2-B999-87AE20FC5050}" type="presOf" srcId="{AC5FAEFA-290E-4844-9DF3-77A1A5CAD536}" destId="{66557D36-AE49-470D-B04D-0FE18D6C2608}" srcOrd="0" destOrd="0" presId="urn:microsoft.com/office/officeart/2008/layout/LinedList"/>
    <dgm:cxn modelId="{5EDF0BE8-06E4-4E97-92D5-28F6DB8A6C06}" srcId="{44F425ED-5905-48AF-B6EC-490891E28652}" destId="{AC5FAEFA-290E-4844-9DF3-77A1A5CAD536}" srcOrd="1" destOrd="0" parTransId="{64D6D211-74FD-42EC-B6D3-04315C772991}" sibTransId="{B4A228BD-5740-41CF-B0C1-1F1FE518EA5C}"/>
    <dgm:cxn modelId="{306F14CB-95F0-4686-934C-C34095FBBC2A}" type="presParOf" srcId="{7502D42C-1A59-4B2D-820F-DD1A1DB607CC}" destId="{6E205E72-0AF0-4006-AC99-EA038AC5105B}" srcOrd="0" destOrd="0" presId="urn:microsoft.com/office/officeart/2008/layout/LinedList"/>
    <dgm:cxn modelId="{426C153A-AB31-4D6D-A05C-A67FBCD56070}" type="presParOf" srcId="{7502D42C-1A59-4B2D-820F-DD1A1DB607CC}" destId="{BA9A9363-231C-459E-B3EF-D9CCB756DDAC}" srcOrd="1" destOrd="0" presId="urn:microsoft.com/office/officeart/2008/layout/LinedList"/>
    <dgm:cxn modelId="{2E0B5005-84BD-4DFE-905B-8CAD907B8D07}" type="presParOf" srcId="{BA9A9363-231C-459E-B3EF-D9CCB756DDAC}" destId="{3639DFF6-17F2-4CD5-A99F-6279C52777CF}" srcOrd="0" destOrd="0" presId="urn:microsoft.com/office/officeart/2008/layout/LinedList"/>
    <dgm:cxn modelId="{2D5E3701-C7AA-44F8-AC33-85100F77C491}" type="presParOf" srcId="{BA9A9363-231C-459E-B3EF-D9CCB756DDAC}" destId="{48E83448-2FB0-4C99-AF88-E1AF403EA623}" srcOrd="1" destOrd="0" presId="urn:microsoft.com/office/officeart/2008/layout/LinedList"/>
    <dgm:cxn modelId="{202835C6-BC49-4E98-9C49-74A800E2CE73}" type="presParOf" srcId="{7502D42C-1A59-4B2D-820F-DD1A1DB607CC}" destId="{9C5A18C4-E4F4-4092-AC85-EC08B01CB797}" srcOrd="2" destOrd="0" presId="urn:microsoft.com/office/officeart/2008/layout/LinedList"/>
    <dgm:cxn modelId="{02D9E71B-07A9-4730-B2D1-9AB1FCD54F9D}" type="presParOf" srcId="{7502D42C-1A59-4B2D-820F-DD1A1DB607CC}" destId="{26B703B5-F443-42D0-8F8A-561D882DFB29}" srcOrd="3" destOrd="0" presId="urn:microsoft.com/office/officeart/2008/layout/LinedList"/>
    <dgm:cxn modelId="{95923F41-D298-442D-A8C7-F29CB2700747}" type="presParOf" srcId="{26B703B5-F443-42D0-8F8A-561D882DFB29}" destId="{66557D36-AE49-470D-B04D-0FE18D6C2608}" srcOrd="0" destOrd="0" presId="urn:microsoft.com/office/officeart/2008/layout/LinedList"/>
    <dgm:cxn modelId="{DE80BA38-6BA5-4A98-8049-7AF81C155ADE}" type="presParOf" srcId="{26B703B5-F443-42D0-8F8A-561D882DFB29}" destId="{004E5120-95A1-42F8-BBA6-DEEF83850694}" srcOrd="1" destOrd="0" presId="urn:microsoft.com/office/officeart/2008/layout/LinedList"/>
    <dgm:cxn modelId="{45709443-7B10-461A-94CE-4084E8AF6D6E}" type="presParOf" srcId="{7502D42C-1A59-4B2D-820F-DD1A1DB607CC}" destId="{8F186527-0C8A-4E45-994B-4DD151743B39}" srcOrd="4" destOrd="0" presId="urn:microsoft.com/office/officeart/2008/layout/LinedList"/>
    <dgm:cxn modelId="{2BB50B6C-CCA3-4832-81A4-6B9423864EA0}" type="presParOf" srcId="{7502D42C-1A59-4B2D-820F-DD1A1DB607CC}" destId="{0D5A16FA-2A1B-48C6-883F-443B48A6CEF7}" srcOrd="5" destOrd="0" presId="urn:microsoft.com/office/officeart/2008/layout/LinedList"/>
    <dgm:cxn modelId="{9746E2D7-41C8-4F46-8BF3-3321E95DA27E}" type="presParOf" srcId="{0D5A16FA-2A1B-48C6-883F-443B48A6CEF7}" destId="{2CDBECDC-598A-4C6B-989E-0D8219C4D898}" srcOrd="0" destOrd="0" presId="urn:microsoft.com/office/officeart/2008/layout/LinedList"/>
    <dgm:cxn modelId="{7025B73F-AE2C-4599-AB89-38AF2D3552BA}" type="presParOf" srcId="{0D5A16FA-2A1B-48C6-883F-443B48A6CEF7}" destId="{BFCA97C6-B162-43B7-BC43-2D2DFB811957}" srcOrd="1" destOrd="0" presId="urn:microsoft.com/office/officeart/2008/layout/LinedList"/>
    <dgm:cxn modelId="{8EAC233B-004B-41F0-9713-FA8EE8E80559}" type="presParOf" srcId="{7502D42C-1A59-4B2D-820F-DD1A1DB607CC}" destId="{4D1BB722-3044-427C-B226-36B348E20547}" srcOrd="6" destOrd="0" presId="urn:microsoft.com/office/officeart/2008/layout/LinedList"/>
    <dgm:cxn modelId="{CEF14583-8682-4114-9110-CFC4418D9304}" type="presParOf" srcId="{7502D42C-1A59-4B2D-820F-DD1A1DB607CC}" destId="{823C29C6-8436-44D6-8CC1-056D22E79D71}" srcOrd="7" destOrd="0" presId="urn:microsoft.com/office/officeart/2008/layout/LinedList"/>
    <dgm:cxn modelId="{98039E6D-861B-49B3-A23E-9B28F730AB60}" type="presParOf" srcId="{823C29C6-8436-44D6-8CC1-056D22E79D71}" destId="{98799518-4700-4D9F-BEC5-0D201C1254AB}" srcOrd="0" destOrd="0" presId="urn:microsoft.com/office/officeart/2008/layout/LinedList"/>
    <dgm:cxn modelId="{6AE0BE66-526C-4BAA-8ED5-A245C150F54F}" type="presParOf" srcId="{823C29C6-8436-44D6-8CC1-056D22E79D71}" destId="{70972C01-9C0E-42ED-A0D0-6EA12A3DF1F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F425ED-5905-48AF-B6EC-490891E28652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51F3AA6-C2CC-4397-87E1-F220F7E7BF4A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What’s an experience machine?</a:t>
          </a:r>
        </a:p>
      </dgm:t>
    </dgm:pt>
    <dgm:pt modelId="{EC7CB683-9CAF-41B4-915B-FD775CED66DF}" type="parTrans" cxnId="{CB264A4C-0D40-41AC-877A-4DEEC2A6CA4B}">
      <dgm:prSet/>
      <dgm:spPr/>
      <dgm:t>
        <a:bodyPr/>
        <a:lstStyle/>
        <a:p>
          <a:endParaRPr lang="en-US"/>
        </a:p>
      </dgm:t>
    </dgm:pt>
    <dgm:pt modelId="{3E1F3254-7F76-4266-8113-E786C0D118E2}" type="sibTrans" cxnId="{CB264A4C-0D40-41AC-877A-4DEEC2A6CA4B}">
      <dgm:prSet/>
      <dgm:spPr/>
      <dgm:t>
        <a:bodyPr/>
        <a:lstStyle/>
        <a:p>
          <a:endParaRPr lang="en-US"/>
        </a:p>
      </dgm:t>
    </dgm:pt>
    <dgm:pt modelId="{AC5FAEFA-290E-4844-9DF3-77A1A5CAD536}">
      <dgm:prSet/>
      <dgm:spPr/>
      <dgm:t>
        <a:bodyPr anchor="ctr"/>
        <a:lstStyle/>
        <a:p>
          <a:pPr algn="ctr"/>
          <a:r>
            <a:rPr lang="en-GB" dirty="0"/>
            <a:t>Do we have experience machines now?</a:t>
          </a:r>
          <a:endParaRPr lang="en-US" dirty="0"/>
        </a:p>
      </dgm:t>
    </dgm:pt>
    <dgm:pt modelId="{64D6D211-74FD-42EC-B6D3-04315C772991}" type="parTrans" cxnId="{5EDF0BE8-06E4-4E97-92D5-28F6DB8A6C06}">
      <dgm:prSet/>
      <dgm:spPr/>
      <dgm:t>
        <a:bodyPr/>
        <a:lstStyle/>
        <a:p>
          <a:endParaRPr lang="en-US"/>
        </a:p>
      </dgm:t>
    </dgm:pt>
    <dgm:pt modelId="{B4A228BD-5740-41CF-B0C1-1F1FE518EA5C}" type="sibTrans" cxnId="{5EDF0BE8-06E4-4E97-92D5-28F6DB8A6C06}">
      <dgm:prSet/>
      <dgm:spPr/>
      <dgm:t>
        <a:bodyPr/>
        <a:lstStyle/>
        <a:p>
          <a:endParaRPr lang="en-US"/>
        </a:p>
      </dgm:t>
    </dgm:pt>
    <dgm:pt modelId="{2E94CC02-6F73-45F9-A242-A84F551FF54B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What are we missing? → Touch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5E308DAB-D848-4CBC-A4B3-A80E1CED70F8}" type="parTrans" cxnId="{71B08F1E-3547-4755-A7E6-26BD74FE95D1}">
      <dgm:prSet/>
      <dgm:spPr/>
      <dgm:t>
        <a:bodyPr/>
        <a:lstStyle/>
        <a:p>
          <a:endParaRPr lang="en-US"/>
        </a:p>
      </dgm:t>
    </dgm:pt>
    <dgm:pt modelId="{D1E60F94-61E0-429C-9C3B-C930BB912AEE}" type="sibTrans" cxnId="{71B08F1E-3547-4755-A7E6-26BD74FE95D1}">
      <dgm:prSet/>
      <dgm:spPr/>
      <dgm:t>
        <a:bodyPr/>
        <a:lstStyle/>
        <a:p>
          <a:endParaRPr lang="en-US"/>
        </a:p>
      </dgm:t>
    </dgm:pt>
    <dgm:pt modelId="{634D4D47-2AE0-4D2D-A86E-4541E886042E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Ethical considerations 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63A76746-016C-417B-840D-4BFA654055D1}" type="parTrans" cxnId="{F36EBC5C-0A50-4BE7-BBFF-74912F9332E7}">
      <dgm:prSet/>
      <dgm:spPr/>
      <dgm:t>
        <a:bodyPr/>
        <a:lstStyle/>
        <a:p>
          <a:endParaRPr lang="en-US"/>
        </a:p>
      </dgm:t>
    </dgm:pt>
    <dgm:pt modelId="{1E429AEE-0502-4C1A-BEFB-A107CEBE37B4}" type="sibTrans" cxnId="{F36EBC5C-0A50-4BE7-BBFF-74912F9332E7}">
      <dgm:prSet/>
      <dgm:spPr/>
      <dgm:t>
        <a:bodyPr/>
        <a:lstStyle/>
        <a:p>
          <a:endParaRPr lang="en-US"/>
        </a:p>
      </dgm:t>
    </dgm:pt>
    <dgm:pt modelId="{7502D42C-1A59-4B2D-820F-DD1A1DB607CC}" type="pres">
      <dgm:prSet presAssocID="{44F425ED-5905-48AF-B6EC-490891E28652}" presName="vert0" presStyleCnt="0">
        <dgm:presLayoutVars>
          <dgm:dir/>
          <dgm:animOne val="branch"/>
          <dgm:animLvl val="lvl"/>
        </dgm:presLayoutVars>
      </dgm:prSet>
      <dgm:spPr/>
    </dgm:pt>
    <dgm:pt modelId="{6E205E72-0AF0-4006-AC99-EA038AC5105B}" type="pres">
      <dgm:prSet presAssocID="{A51F3AA6-C2CC-4397-87E1-F220F7E7BF4A}" presName="thickLine" presStyleLbl="alignNode1" presStyleIdx="0" presStyleCnt="4"/>
      <dgm:spPr/>
    </dgm:pt>
    <dgm:pt modelId="{BA9A9363-231C-459E-B3EF-D9CCB756DDAC}" type="pres">
      <dgm:prSet presAssocID="{A51F3AA6-C2CC-4397-87E1-F220F7E7BF4A}" presName="horz1" presStyleCnt="0"/>
      <dgm:spPr/>
    </dgm:pt>
    <dgm:pt modelId="{3639DFF6-17F2-4CD5-A99F-6279C52777CF}" type="pres">
      <dgm:prSet presAssocID="{A51F3AA6-C2CC-4397-87E1-F220F7E7BF4A}" presName="tx1" presStyleLbl="revTx" presStyleIdx="0" presStyleCnt="4"/>
      <dgm:spPr/>
    </dgm:pt>
    <dgm:pt modelId="{48E83448-2FB0-4C99-AF88-E1AF403EA623}" type="pres">
      <dgm:prSet presAssocID="{A51F3AA6-C2CC-4397-87E1-F220F7E7BF4A}" presName="vert1" presStyleCnt="0"/>
      <dgm:spPr/>
    </dgm:pt>
    <dgm:pt modelId="{9C5A18C4-E4F4-4092-AC85-EC08B01CB797}" type="pres">
      <dgm:prSet presAssocID="{AC5FAEFA-290E-4844-9DF3-77A1A5CAD536}" presName="thickLine" presStyleLbl="alignNode1" presStyleIdx="1" presStyleCnt="4"/>
      <dgm:spPr/>
    </dgm:pt>
    <dgm:pt modelId="{26B703B5-F443-42D0-8F8A-561D882DFB29}" type="pres">
      <dgm:prSet presAssocID="{AC5FAEFA-290E-4844-9DF3-77A1A5CAD536}" presName="horz1" presStyleCnt="0"/>
      <dgm:spPr/>
    </dgm:pt>
    <dgm:pt modelId="{66557D36-AE49-470D-B04D-0FE18D6C2608}" type="pres">
      <dgm:prSet presAssocID="{AC5FAEFA-290E-4844-9DF3-77A1A5CAD536}" presName="tx1" presStyleLbl="revTx" presStyleIdx="1" presStyleCnt="4"/>
      <dgm:spPr/>
    </dgm:pt>
    <dgm:pt modelId="{004E5120-95A1-42F8-BBA6-DEEF83850694}" type="pres">
      <dgm:prSet presAssocID="{AC5FAEFA-290E-4844-9DF3-77A1A5CAD536}" presName="vert1" presStyleCnt="0"/>
      <dgm:spPr/>
    </dgm:pt>
    <dgm:pt modelId="{8F186527-0C8A-4E45-994B-4DD151743B39}" type="pres">
      <dgm:prSet presAssocID="{2E94CC02-6F73-45F9-A242-A84F551FF54B}" presName="thickLine" presStyleLbl="alignNode1" presStyleIdx="2" presStyleCnt="4"/>
      <dgm:spPr/>
    </dgm:pt>
    <dgm:pt modelId="{0D5A16FA-2A1B-48C6-883F-443B48A6CEF7}" type="pres">
      <dgm:prSet presAssocID="{2E94CC02-6F73-45F9-A242-A84F551FF54B}" presName="horz1" presStyleCnt="0"/>
      <dgm:spPr/>
    </dgm:pt>
    <dgm:pt modelId="{2CDBECDC-598A-4C6B-989E-0D8219C4D898}" type="pres">
      <dgm:prSet presAssocID="{2E94CC02-6F73-45F9-A242-A84F551FF54B}" presName="tx1" presStyleLbl="revTx" presStyleIdx="2" presStyleCnt="4"/>
      <dgm:spPr/>
    </dgm:pt>
    <dgm:pt modelId="{BFCA97C6-B162-43B7-BC43-2D2DFB811957}" type="pres">
      <dgm:prSet presAssocID="{2E94CC02-6F73-45F9-A242-A84F551FF54B}" presName="vert1" presStyleCnt="0"/>
      <dgm:spPr/>
    </dgm:pt>
    <dgm:pt modelId="{4D1BB722-3044-427C-B226-36B348E20547}" type="pres">
      <dgm:prSet presAssocID="{634D4D47-2AE0-4D2D-A86E-4541E886042E}" presName="thickLine" presStyleLbl="alignNode1" presStyleIdx="3" presStyleCnt="4"/>
      <dgm:spPr/>
    </dgm:pt>
    <dgm:pt modelId="{823C29C6-8436-44D6-8CC1-056D22E79D71}" type="pres">
      <dgm:prSet presAssocID="{634D4D47-2AE0-4D2D-A86E-4541E886042E}" presName="horz1" presStyleCnt="0"/>
      <dgm:spPr/>
    </dgm:pt>
    <dgm:pt modelId="{98799518-4700-4D9F-BEC5-0D201C1254AB}" type="pres">
      <dgm:prSet presAssocID="{634D4D47-2AE0-4D2D-A86E-4541E886042E}" presName="tx1" presStyleLbl="revTx" presStyleIdx="3" presStyleCnt="4"/>
      <dgm:spPr/>
    </dgm:pt>
    <dgm:pt modelId="{70972C01-9C0E-42ED-A0D0-6EA12A3DF1F5}" type="pres">
      <dgm:prSet presAssocID="{634D4D47-2AE0-4D2D-A86E-4541E886042E}" presName="vert1" presStyleCnt="0"/>
      <dgm:spPr/>
    </dgm:pt>
  </dgm:ptLst>
  <dgm:cxnLst>
    <dgm:cxn modelId="{C5345F17-4303-456D-AA35-C8C7AACF5334}" type="presOf" srcId="{2E94CC02-6F73-45F9-A242-A84F551FF54B}" destId="{2CDBECDC-598A-4C6B-989E-0D8219C4D898}" srcOrd="0" destOrd="0" presId="urn:microsoft.com/office/officeart/2008/layout/LinedList"/>
    <dgm:cxn modelId="{71B08F1E-3547-4755-A7E6-26BD74FE95D1}" srcId="{44F425ED-5905-48AF-B6EC-490891E28652}" destId="{2E94CC02-6F73-45F9-A242-A84F551FF54B}" srcOrd="2" destOrd="0" parTransId="{5E308DAB-D848-4CBC-A4B3-A80E1CED70F8}" sibTransId="{D1E60F94-61E0-429C-9C3B-C930BB912AEE}"/>
    <dgm:cxn modelId="{F36EBC5C-0A50-4BE7-BBFF-74912F9332E7}" srcId="{44F425ED-5905-48AF-B6EC-490891E28652}" destId="{634D4D47-2AE0-4D2D-A86E-4541E886042E}" srcOrd="3" destOrd="0" parTransId="{63A76746-016C-417B-840D-4BFA654055D1}" sibTransId="{1E429AEE-0502-4C1A-BEFB-A107CEBE37B4}"/>
    <dgm:cxn modelId="{CB264A4C-0D40-41AC-877A-4DEEC2A6CA4B}" srcId="{44F425ED-5905-48AF-B6EC-490891E28652}" destId="{A51F3AA6-C2CC-4397-87E1-F220F7E7BF4A}" srcOrd="0" destOrd="0" parTransId="{EC7CB683-9CAF-41B4-915B-FD775CED66DF}" sibTransId="{3E1F3254-7F76-4266-8113-E786C0D118E2}"/>
    <dgm:cxn modelId="{3B8F7570-8F79-4B48-96CA-23851046FEFE}" type="presOf" srcId="{A51F3AA6-C2CC-4397-87E1-F220F7E7BF4A}" destId="{3639DFF6-17F2-4CD5-A99F-6279C52777CF}" srcOrd="0" destOrd="0" presId="urn:microsoft.com/office/officeart/2008/layout/LinedList"/>
    <dgm:cxn modelId="{80DC7F8E-FC4F-45CF-88B6-B0E86AFA8BDB}" type="presOf" srcId="{634D4D47-2AE0-4D2D-A86E-4541E886042E}" destId="{98799518-4700-4D9F-BEC5-0D201C1254AB}" srcOrd="0" destOrd="0" presId="urn:microsoft.com/office/officeart/2008/layout/LinedList"/>
    <dgm:cxn modelId="{DEBACDC0-D530-46E2-9290-53E0285ABFBA}" type="presOf" srcId="{44F425ED-5905-48AF-B6EC-490891E28652}" destId="{7502D42C-1A59-4B2D-820F-DD1A1DB607CC}" srcOrd="0" destOrd="0" presId="urn:microsoft.com/office/officeart/2008/layout/LinedList"/>
    <dgm:cxn modelId="{96DAA1D2-03A9-4DB2-B999-87AE20FC5050}" type="presOf" srcId="{AC5FAEFA-290E-4844-9DF3-77A1A5CAD536}" destId="{66557D36-AE49-470D-B04D-0FE18D6C2608}" srcOrd="0" destOrd="0" presId="urn:microsoft.com/office/officeart/2008/layout/LinedList"/>
    <dgm:cxn modelId="{5EDF0BE8-06E4-4E97-92D5-28F6DB8A6C06}" srcId="{44F425ED-5905-48AF-B6EC-490891E28652}" destId="{AC5FAEFA-290E-4844-9DF3-77A1A5CAD536}" srcOrd="1" destOrd="0" parTransId="{64D6D211-74FD-42EC-B6D3-04315C772991}" sibTransId="{B4A228BD-5740-41CF-B0C1-1F1FE518EA5C}"/>
    <dgm:cxn modelId="{306F14CB-95F0-4686-934C-C34095FBBC2A}" type="presParOf" srcId="{7502D42C-1A59-4B2D-820F-DD1A1DB607CC}" destId="{6E205E72-0AF0-4006-AC99-EA038AC5105B}" srcOrd="0" destOrd="0" presId="urn:microsoft.com/office/officeart/2008/layout/LinedList"/>
    <dgm:cxn modelId="{426C153A-AB31-4D6D-A05C-A67FBCD56070}" type="presParOf" srcId="{7502D42C-1A59-4B2D-820F-DD1A1DB607CC}" destId="{BA9A9363-231C-459E-B3EF-D9CCB756DDAC}" srcOrd="1" destOrd="0" presId="urn:microsoft.com/office/officeart/2008/layout/LinedList"/>
    <dgm:cxn modelId="{2E0B5005-84BD-4DFE-905B-8CAD907B8D07}" type="presParOf" srcId="{BA9A9363-231C-459E-B3EF-D9CCB756DDAC}" destId="{3639DFF6-17F2-4CD5-A99F-6279C52777CF}" srcOrd="0" destOrd="0" presId="urn:microsoft.com/office/officeart/2008/layout/LinedList"/>
    <dgm:cxn modelId="{2D5E3701-C7AA-44F8-AC33-85100F77C491}" type="presParOf" srcId="{BA9A9363-231C-459E-B3EF-D9CCB756DDAC}" destId="{48E83448-2FB0-4C99-AF88-E1AF403EA623}" srcOrd="1" destOrd="0" presId="urn:microsoft.com/office/officeart/2008/layout/LinedList"/>
    <dgm:cxn modelId="{202835C6-BC49-4E98-9C49-74A800E2CE73}" type="presParOf" srcId="{7502D42C-1A59-4B2D-820F-DD1A1DB607CC}" destId="{9C5A18C4-E4F4-4092-AC85-EC08B01CB797}" srcOrd="2" destOrd="0" presId="urn:microsoft.com/office/officeart/2008/layout/LinedList"/>
    <dgm:cxn modelId="{02D9E71B-07A9-4730-B2D1-9AB1FCD54F9D}" type="presParOf" srcId="{7502D42C-1A59-4B2D-820F-DD1A1DB607CC}" destId="{26B703B5-F443-42D0-8F8A-561D882DFB29}" srcOrd="3" destOrd="0" presId="urn:microsoft.com/office/officeart/2008/layout/LinedList"/>
    <dgm:cxn modelId="{95923F41-D298-442D-A8C7-F29CB2700747}" type="presParOf" srcId="{26B703B5-F443-42D0-8F8A-561D882DFB29}" destId="{66557D36-AE49-470D-B04D-0FE18D6C2608}" srcOrd="0" destOrd="0" presId="urn:microsoft.com/office/officeart/2008/layout/LinedList"/>
    <dgm:cxn modelId="{DE80BA38-6BA5-4A98-8049-7AF81C155ADE}" type="presParOf" srcId="{26B703B5-F443-42D0-8F8A-561D882DFB29}" destId="{004E5120-95A1-42F8-BBA6-DEEF83850694}" srcOrd="1" destOrd="0" presId="urn:microsoft.com/office/officeart/2008/layout/LinedList"/>
    <dgm:cxn modelId="{45709443-7B10-461A-94CE-4084E8AF6D6E}" type="presParOf" srcId="{7502D42C-1A59-4B2D-820F-DD1A1DB607CC}" destId="{8F186527-0C8A-4E45-994B-4DD151743B39}" srcOrd="4" destOrd="0" presId="urn:microsoft.com/office/officeart/2008/layout/LinedList"/>
    <dgm:cxn modelId="{2BB50B6C-CCA3-4832-81A4-6B9423864EA0}" type="presParOf" srcId="{7502D42C-1A59-4B2D-820F-DD1A1DB607CC}" destId="{0D5A16FA-2A1B-48C6-883F-443B48A6CEF7}" srcOrd="5" destOrd="0" presId="urn:microsoft.com/office/officeart/2008/layout/LinedList"/>
    <dgm:cxn modelId="{9746E2D7-41C8-4F46-8BF3-3321E95DA27E}" type="presParOf" srcId="{0D5A16FA-2A1B-48C6-883F-443B48A6CEF7}" destId="{2CDBECDC-598A-4C6B-989E-0D8219C4D898}" srcOrd="0" destOrd="0" presId="urn:microsoft.com/office/officeart/2008/layout/LinedList"/>
    <dgm:cxn modelId="{7025B73F-AE2C-4599-AB89-38AF2D3552BA}" type="presParOf" srcId="{0D5A16FA-2A1B-48C6-883F-443B48A6CEF7}" destId="{BFCA97C6-B162-43B7-BC43-2D2DFB811957}" srcOrd="1" destOrd="0" presId="urn:microsoft.com/office/officeart/2008/layout/LinedList"/>
    <dgm:cxn modelId="{8EAC233B-004B-41F0-9713-FA8EE8E80559}" type="presParOf" srcId="{7502D42C-1A59-4B2D-820F-DD1A1DB607CC}" destId="{4D1BB722-3044-427C-B226-36B348E20547}" srcOrd="6" destOrd="0" presId="urn:microsoft.com/office/officeart/2008/layout/LinedList"/>
    <dgm:cxn modelId="{CEF14583-8682-4114-9110-CFC4418D9304}" type="presParOf" srcId="{7502D42C-1A59-4B2D-820F-DD1A1DB607CC}" destId="{823C29C6-8436-44D6-8CC1-056D22E79D71}" srcOrd="7" destOrd="0" presId="urn:microsoft.com/office/officeart/2008/layout/LinedList"/>
    <dgm:cxn modelId="{98039E6D-861B-49B3-A23E-9B28F730AB60}" type="presParOf" srcId="{823C29C6-8436-44D6-8CC1-056D22E79D71}" destId="{98799518-4700-4D9F-BEC5-0D201C1254AB}" srcOrd="0" destOrd="0" presId="urn:microsoft.com/office/officeart/2008/layout/LinedList"/>
    <dgm:cxn modelId="{6AE0BE66-526C-4BAA-8ED5-A245C150F54F}" type="presParOf" srcId="{823C29C6-8436-44D6-8CC1-056D22E79D71}" destId="{70972C01-9C0E-42ED-A0D0-6EA12A3DF1F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8A35F27-9C0A-43E9-BB11-63EB0D0B2FAC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2_2" csCatId="accent2" phldr="1"/>
      <dgm:spPr/>
    </dgm:pt>
    <dgm:pt modelId="{408DA118-E4B1-4598-8F04-10ACD9EF39EF}">
      <dgm:prSet phldrT="[Text]"/>
      <dgm:spPr>
        <a:solidFill>
          <a:schemeClr val="accent2">
            <a:hueOff val="0"/>
            <a:satOff val="0"/>
            <a:lumOff val="0"/>
            <a:alpha val="40000"/>
          </a:schemeClr>
        </a:solidFill>
      </dgm:spPr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Stimulus</a:t>
          </a:r>
        </a:p>
      </dgm:t>
    </dgm:pt>
    <dgm:pt modelId="{F7586193-46C4-493B-B06C-E18160279DE4}" type="parTrans" cxnId="{6E0E5E40-C979-444C-959E-3D53F921D20D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9B5A131-0D08-458E-B439-554E398158D1}" type="sibTrans" cxnId="{6E0E5E40-C979-444C-959E-3D53F921D20D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D5A270-2B5A-4AAE-9242-8C9AB012F749}">
      <dgm:prSet phldrT="[Text]"/>
      <dgm:spPr>
        <a:solidFill>
          <a:schemeClr val="accent2">
            <a:hueOff val="0"/>
            <a:satOff val="0"/>
            <a:lumOff val="0"/>
            <a:alpha val="80000"/>
          </a:schemeClr>
        </a:solidFill>
      </dgm:spPr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Experience</a:t>
          </a:r>
        </a:p>
      </dgm:t>
    </dgm:pt>
    <dgm:pt modelId="{65DB93D9-FC19-440C-AE0D-EFCB0DEB6682}" type="parTrans" cxnId="{8B497FA9-FD34-457B-8D09-D44F3715F2D2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719B39E-E6DE-4C62-9EFA-7522C8DA0C40}" type="sibTrans" cxnId="{8B497FA9-FD34-457B-8D09-D44F3715F2D2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F09292A-3C64-4CAB-B057-580233E842D5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Belief</a:t>
          </a:r>
        </a:p>
      </dgm:t>
    </dgm:pt>
    <dgm:pt modelId="{82E09802-4FD8-4353-B18E-EE83561EDD6D}" type="parTrans" cxnId="{AFA11F54-A6F8-4AE2-8558-E35D2F47A956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84ACF10-E03F-4F72-B155-116436B3018C}" type="sibTrans" cxnId="{AFA11F54-A6F8-4AE2-8558-E35D2F47A956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5CEDFA0-D5BB-45A4-96A6-E6EDEAB57DB9}" type="pres">
      <dgm:prSet presAssocID="{68A35F27-9C0A-43E9-BB11-63EB0D0B2FAC}" presName="rootnode" presStyleCnt="0">
        <dgm:presLayoutVars>
          <dgm:chMax/>
          <dgm:chPref/>
          <dgm:dir/>
          <dgm:animLvl val="lvl"/>
        </dgm:presLayoutVars>
      </dgm:prSet>
      <dgm:spPr/>
    </dgm:pt>
    <dgm:pt modelId="{0D13485E-2136-4016-9678-62B8ED7053F1}" type="pres">
      <dgm:prSet presAssocID="{408DA118-E4B1-4598-8F04-10ACD9EF39EF}" presName="composite" presStyleCnt="0"/>
      <dgm:spPr/>
    </dgm:pt>
    <dgm:pt modelId="{080D7CBD-9569-4522-B573-8028EE0F4CDF}" type="pres">
      <dgm:prSet presAssocID="{408DA118-E4B1-4598-8F04-10ACD9EF39EF}" presName="bentUpArrow1" presStyleLbl="alignImgPlace1" presStyleIdx="0" presStyleCnt="2"/>
      <dgm:spPr/>
    </dgm:pt>
    <dgm:pt modelId="{D2CC124F-8B42-49B4-9447-CBD064E109E6}" type="pres">
      <dgm:prSet presAssocID="{408DA118-E4B1-4598-8F04-10ACD9EF39E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36E69E9D-489E-4393-85C1-70972F8F13C2}" type="pres">
      <dgm:prSet presAssocID="{408DA118-E4B1-4598-8F04-10ACD9EF39EF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1FE0E19-F4D4-45F6-8FDF-72FAD7DEA9DD}" type="pres">
      <dgm:prSet presAssocID="{B9B5A131-0D08-458E-B439-554E398158D1}" presName="sibTrans" presStyleCnt="0"/>
      <dgm:spPr/>
    </dgm:pt>
    <dgm:pt modelId="{00E3265D-259E-43CA-A436-3C3C6FA96BA3}" type="pres">
      <dgm:prSet presAssocID="{6AD5A270-2B5A-4AAE-9242-8C9AB012F749}" presName="composite" presStyleCnt="0"/>
      <dgm:spPr/>
    </dgm:pt>
    <dgm:pt modelId="{9104AEEB-5DCD-49FE-888F-9B37E39AFF50}" type="pres">
      <dgm:prSet presAssocID="{6AD5A270-2B5A-4AAE-9242-8C9AB012F749}" presName="bentUpArrow1" presStyleLbl="alignImgPlace1" presStyleIdx="1" presStyleCnt="2"/>
      <dgm:spPr/>
    </dgm:pt>
    <dgm:pt modelId="{0F083474-B8EA-478A-BEAB-76F7EA6298DB}" type="pres">
      <dgm:prSet presAssocID="{6AD5A270-2B5A-4AAE-9242-8C9AB012F749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CE917B51-F8AB-413D-99DD-7F3F855B21ED}" type="pres">
      <dgm:prSet presAssocID="{6AD5A270-2B5A-4AAE-9242-8C9AB012F749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8BCFC813-0642-4406-9E45-1E85055E016B}" type="pres">
      <dgm:prSet presAssocID="{B719B39E-E6DE-4C62-9EFA-7522C8DA0C40}" presName="sibTrans" presStyleCnt="0"/>
      <dgm:spPr/>
    </dgm:pt>
    <dgm:pt modelId="{F81F94AD-6658-4888-863A-35981EE133C2}" type="pres">
      <dgm:prSet presAssocID="{EF09292A-3C64-4CAB-B057-580233E842D5}" presName="composite" presStyleCnt="0"/>
      <dgm:spPr/>
    </dgm:pt>
    <dgm:pt modelId="{2C94AC30-772E-4753-A673-32FA74A3087F}" type="pres">
      <dgm:prSet presAssocID="{EF09292A-3C64-4CAB-B057-580233E842D5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9D9FFD12-9077-4EDF-BB36-57FD762FD619}" type="presOf" srcId="{6AD5A270-2B5A-4AAE-9242-8C9AB012F749}" destId="{0F083474-B8EA-478A-BEAB-76F7EA6298DB}" srcOrd="0" destOrd="0" presId="urn:microsoft.com/office/officeart/2005/8/layout/StepDownProcess"/>
    <dgm:cxn modelId="{6E0E5E40-C979-444C-959E-3D53F921D20D}" srcId="{68A35F27-9C0A-43E9-BB11-63EB0D0B2FAC}" destId="{408DA118-E4B1-4598-8F04-10ACD9EF39EF}" srcOrd="0" destOrd="0" parTransId="{F7586193-46C4-493B-B06C-E18160279DE4}" sibTransId="{B9B5A131-0D08-458E-B439-554E398158D1}"/>
    <dgm:cxn modelId="{AFA11F54-A6F8-4AE2-8558-E35D2F47A956}" srcId="{68A35F27-9C0A-43E9-BB11-63EB0D0B2FAC}" destId="{EF09292A-3C64-4CAB-B057-580233E842D5}" srcOrd="2" destOrd="0" parTransId="{82E09802-4FD8-4353-B18E-EE83561EDD6D}" sibTransId="{C84ACF10-E03F-4F72-B155-116436B3018C}"/>
    <dgm:cxn modelId="{620D44A2-90B9-4F45-976D-DDC82778C1DD}" type="presOf" srcId="{408DA118-E4B1-4598-8F04-10ACD9EF39EF}" destId="{D2CC124F-8B42-49B4-9447-CBD064E109E6}" srcOrd="0" destOrd="0" presId="urn:microsoft.com/office/officeart/2005/8/layout/StepDownProcess"/>
    <dgm:cxn modelId="{8B497FA9-FD34-457B-8D09-D44F3715F2D2}" srcId="{68A35F27-9C0A-43E9-BB11-63EB0D0B2FAC}" destId="{6AD5A270-2B5A-4AAE-9242-8C9AB012F749}" srcOrd="1" destOrd="0" parTransId="{65DB93D9-FC19-440C-AE0D-EFCB0DEB6682}" sibTransId="{B719B39E-E6DE-4C62-9EFA-7522C8DA0C40}"/>
    <dgm:cxn modelId="{DE6F53F8-5471-4430-A927-132AA9D06DFE}" type="presOf" srcId="{68A35F27-9C0A-43E9-BB11-63EB0D0B2FAC}" destId="{25CEDFA0-D5BB-45A4-96A6-E6EDEAB57DB9}" srcOrd="0" destOrd="0" presId="urn:microsoft.com/office/officeart/2005/8/layout/StepDownProcess"/>
    <dgm:cxn modelId="{DB336AF9-E0EA-4320-AEFB-95651269FF39}" type="presOf" srcId="{EF09292A-3C64-4CAB-B057-580233E842D5}" destId="{2C94AC30-772E-4753-A673-32FA74A3087F}" srcOrd="0" destOrd="0" presId="urn:microsoft.com/office/officeart/2005/8/layout/StepDownProcess"/>
    <dgm:cxn modelId="{DC1D3AC6-6F5E-4F10-AFE9-5ABF1E1A768F}" type="presParOf" srcId="{25CEDFA0-D5BB-45A4-96A6-E6EDEAB57DB9}" destId="{0D13485E-2136-4016-9678-62B8ED7053F1}" srcOrd="0" destOrd="0" presId="urn:microsoft.com/office/officeart/2005/8/layout/StepDownProcess"/>
    <dgm:cxn modelId="{F922D43B-4662-4BA6-BFD9-BA3F97ADD09F}" type="presParOf" srcId="{0D13485E-2136-4016-9678-62B8ED7053F1}" destId="{080D7CBD-9569-4522-B573-8028EE0F4CDF}" srcOrd="0" destOrd="0" presId="urn:microsoft.com/office/officeart/2005/8/layout/StepDownProcess"/>
    <dgm:cxn modelId="{701C5CE2-21F4-43A6-AF60-FC9F455C35BB}" type="presParOf" srcId="{0D13485E-2136-4016-9678-62B8ED7053F1}" destId="{D2CC124F-8B42-49B4-9447-CBD064E109E6}" srcOrd="1" destOrd="0" presId="urn:microsoft.com/office/officeart/2005/8/layout/StepDownProcess"/>
    <dgm:cxn modelId="{0B641BA4-E564-48E3-9178-A6E68597F1D6}" type="presParOf" srcId="{0D13485E-2136-4016-9678-62B8ED7053F1}" destId="{36E69E9D-489E-4393-85C1-70972F8F13C2}" srcOrd="2" destOrd="0" presId="urn:microsoft.com/office/officeart/2005/8/layout/StepDownProcess"/>
    <dgm:cxn modelId="{F2DDB682-62AB-40C7-A572-DF648289E8CE}" type="presParOf" srcId="{25CEDFA0-D5BB-45A4-96A6-E6EDEAB57DB9}" destId="{01FE0E19-F4D4-45F6-8FDF-72FAD7DEA9DD}" srcOrd="1" destOrd="0" presId="urn:microsoft.com/office/officeart/2005/8/layout/StepDownProcess"/>
    <dgm:cxn modelId="{CB7CBB68-4DC8-47DA-AAAD-9C4FFFC5AA6E}" type="presParOf" srcId="{25CEDFA0-D5BB-45A4-96A6-E6EDEAB57DB9}" destId="{00E3265D-259E-43CA-A436-3C3C6FA96BA3}" srcOrd="2" destOrd="0" presId="urn:microsoft.com/office/officeart/2005/8/layout/StepDownProcess"/>
    <dgm:cxn modelId="{F521016C-C294-42D6-8F94-578D568D9511}" type="presParOf" srcId="{00E3265D-259E-43CA-A436-3C3C6FA96BA3}" destId="{9104AEEB-5DCD-49FE-888F-9B37E39AFF50}" srcOrd="0" destOrd="0" presId="urn:microsoft.com/office/officeart/2005/8/layout/StepDownProcess"/>
    <dgm:cxn modelId="{071808F0-FFFA-4999-BE26-B286CE57D3A0}" type="presParOf" srcId="{00E3265D-259E-43CA-A436-3C3C6FA96BA3}" destId="{0F083474-B8EA-478A-BEAB-76F7EA6298DB}" srcOrd="1" destOrd="0" presId="urn:microsoft.com/office/officeart/2005/8/layout/StepDownProcess"/>
    <dgm:cxn modelId="{4C535DA7-C51B-4351-BC56-488C510A9E22}" type="presParOf" srcId="{00E3265D-259E-43CA-A436-3C3C6FA96BA3}" destId="{CE917B51-F8AB-413D-99DD-7F3F855B21ED}" srcOrd="2" destOrd="0" presId="urn:microsoft.com/office/officeart/2005/8/layout/StepDownProcess"/>
    <dgm:cxn modelId="{32BD21F1-EBEE-4C8E-8125-8278143E1EA2}" type="presParOf" srcId="{25CEDFA0-D5BB-45A4-96A6-E6EDEAB57DB9}" destId="{8BCFC813-0642-4406-9E45-1E85055E016B}" srcOrd="3" destOrd="0" presId="urn:microsoft.com/office/officeart/2005/8/layout/StepDownProcess"/>
    <dgm:cxn modelId="{EC529B6C-2165-49F1-9C67-4254CD27DD68}" type="presParOf" srcId="{25CEDFA0-D5BB-45A4-96A6-E6EDEAB57DB9}" destId="{F81F94AD-6658-4888-863A-35981EE133C2}" srcOrd="4" destOrd="0" presId="urn:microsoft.com/office/officeart/2005/8/layout/StepDownProcess"/>
    <dgm:cxn modelId="{63093FC9-D596-4A6D-B961-433F4AE15798}" type="presParOf" srcId="{F81F94AD-6658-4888-863A-35981EE133C2}" destId="{2C94AC30-772E-4753-A673-32FA74A3087F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8A35F27-9C0A-43E9-BB11-63EB0D0B2FAC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2_2" csCatId="accent2" phldr="1"/>
      <dgm:spPr/>
    </dgm:pt>
    <dgm:pt modelId="{408DA118-E4B1-4598-8F04-10ACD9EF39EF}">
      <dgm:prSet phldrT="[Text]"/>
      <dgm:spPr>
        <a:solidFill>
          <a:schemeClr val="accent2">
            <a:hueOff val="0"/>
            <a:satOff val="0"/>
            <a:lumOff val="0"/>
            <a:alpha val="40000"/>
          </a:schemeClr>
        </a:solidFill>
      </dgm:spPr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Stimulus</a:t>
          </a:r>
        </a:p>
      </dgm:t>
    </dgm:pt>
    <dgm:pt modelId="{F7586193-46C4-493B-B06C-E18160279DE4}" type="parTrans" cxnId="{6E0E5E40-C979-444C-959E-3D53F921D20D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9B5A131-0D08-458E-B439-554E398158D1}" type="sibTrans" cxnId="{6E0E5E40-C979-444C-959E-3D53F921D20D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D5A270-2B5A-4AAE-9242-8C9AB012F749}">
      <dgm:prSet phldrT="[Text]"/>
      <dgm:spPr>
        <a:solidFill>
          <a:schemeClr val="accent2">
            <a:hueOff val="0"/>
            <a:satOff val="0"/>
            <a:lumOff val="0"/>
            <a:alpha val="80000"/>
          </a:schemeClr>
        </a:solidFill>
      </dgm:spPr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Experience</a:t>
          </a:r>
        </a:p>
      </dgm:t>
    </dgm:pt>
    <dgm:pt modelId="{65DB93D9-FC19-440C-AE0D-EFCB0DEB6682}" type="parTrans" cxnId="{8B497FA9-FD34-457B-8D09-D44F3715F2D2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719B39E-E6DE-4C62-9EFA-7522C8DA0C40}" type="sibTrans" cxnId="{8B497FA9-FD34-457B-8D09-D44F3715F2D2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F09292A-3C64-4CAB-B057-580233E842D5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Belief</a:t>
          </a:r>
        </a:p>
      </dgm:t>
    </dgm:pt>
    <dgm:pt modelId="{82E09802-4FD8-4353-B18E-EE83561EDD6D}" type="parTrans" cxnId="{AFA11F54-A6F8-4AE2-8558-E35D2F47A956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84ACF10-E03F-4F72-B155-116436B3018C}" type="sibTrans" cxnId="{AFA11F54-A6F8-4AE2-8558-E35D2F47A956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5CEDFA0-D5BB-45A4-96A6-E6EDEAB57DB9}" type="pres">
      <dgm:prSet presAssocID="{68A35F27-9C0A-43E9-BB11-63EB0D0B2FAC}" presName="rootnode" presStyleCnt="0">
        <dgm:presLayoutVars>
          <dgm:chMax/>
          <dgm:chPref/>
          <dgm:dir/>
          <dgm:animLvl val="lvl"/>
        </dgm:presLayoutVars>
      </dgm:prSet>
      <dgm:spPr/>
    </dgm:pt>
    <dgm:pt modelId="{0D13485E-2136-4016-9678-62B8ED7053F1}" type="pres">
      <dgm:prSet presAssocID="{408DA118-E4B1-4598-8F04-10ACD9EF39EF}" presName="composite" presStyleCnt="0"/>
      <dgm:spPr/>
    </dgm:pt>
    <dgm:pt modelId="{080D7CBD-9569-4522-B573-8028EE0F4CDF}" type="pres">
      <dgm:prSet presAssocID="{408DA118-E4B1-4598-8F04-10ACD9EF39EF}" presName="bentUpArrow1" presStyleLbl="alignImgPlace1" presStyleIdx="0" presStyleCnt="2"/>
      <dgm:spPr/>
    </dgm:pt>
    <dgm:pt modelId="{D2CC124F-8B42-49B4-9447-CBD064E109E6}" type="pres">
      <dgm:prSet presAssocID="{408DA118-E4B1-4598-8F04-10ACD9EF39EF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36E69E9D-489E-4393-85C1-70972F8F13C2}" type="pres">
      <dgm:prSet presAssocID="{408DA118-E4B1-4598-8F04-10ACD9EF39EF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1FE0E19-F4D4-45F6-8FDF-72FAD7DEA9DD}" type="pres">
      <dgm:prSet presAssocID="{B9B5A131-0D08-458E-B439-554E398158D1}" presName="sibTrans" presStyleCnt="0"/>
      <dgm:spPr/>
    </dgm:pt>
    <dgm:pt modelId="{00E3265D-259E-43CA-A436-3C3C6FA96BA3}" type="pres">
      <dgm:prSet presAssocID="{6AD5A270-2B5A-4AAE-9242-8C9AB012F749}" presName="composite" presStyleCnt="0"/>
      <dgm:spPr/>
    </dgm:pt>
    <dgm:pt modelId="{9104AEEB-5DCD-49FE-888F-9B37E39AFF50}" type="pres">
      <dgm:prSet presAssocID="{6AD5A270-2B5A-4AAE-9242-8C9AB012F749}" presName="bentUpArrow1" presStyleLbl="alignImgPlace1" presStyleIdx="1" presStyleCnt="2"/>
      <dgm:spPr/>
    </dgm:pt>
    <dgm:pt modelId="{0F083474-B8EA-478A-BEAB-76F7EA6298DB}" type="pres">
      <dgm:prSet presAssocID="{6AD5A270-2B5A-4AAE-9242-8C9AB012F749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CE917B51-F8AB-413D-99DD-7F3F855B21ED}" type="pres">
      <dgm:prSet presAssocID="{6AD5A270-2B5A-4AAE-9242-8C9AB012F749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8BCFC813-0642-4406-9E45-1E85055E016B}" type="pres">
      <dgm:prSet presAssocID="{B719B39E-E6DE-4C62-9EFA-7522C8DA0C40}" presName="sibTrans" presStyleCnt="0"/>
      <dgm:spPr/>
    </dgm:pt>
    <dgm:pt modelId="{F81F94AD-6658-4888-863A-35981EE133C2}" type="pres">
      <dgm:prSet presAssocID="{EF09292A-3C64-4CAB-B057-580233E842D5}" presName="composite" presStyleCnt="0"/>
      <dgm:spPr/>
    </dgm:pt>
    <dgm:pt modelId="{2C94AC30-772E-4753-A673-32FA74A3087F}" type="pres">
      <dgm:prSet presAssocID="{EF09292A-3C64-4CAB-B057-580233E842D5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9D9FFD12-9077-4EDF-BB36-57FD762FD619}" type="presOf" srcId="{6AD5A270-2B5A-4AAE-9242-8C9AB012F749}" destId="{0F083474-B8EA-478A-BEAB-76F7EA6298DB}" srcOrd="0" destOrd="0" presId="urn:microsoft.com/office/officeart/2005/8/layout/StepDownProcess"/>
    <dgm:cxn modelId="{6E0E5E40-C979-444C-959E-3D53F921D20D}" srcId="{68A35F27-9C0A-43E9-BB11-63EB0D0B2FAC}" destId="{408DA118-E4B1-4598-8F04-10ACD9EF39EF}" srcOrd="0" destOrd="0" parTransId="{F7586193-46C4-493B-B06C-E18160279DE4}" sibTransId="{B9B5A131-0D08-458E-B439-554E398158D1}"/>
    <dgm:cxn modelId="{AFA11F54-A6F8-4AE2-8558-E35D2F47A956}" srcId="{68A35F27-9C0A-43E9-BB11-63EB0D0B2FAC}" destId="{EF09292A-3C64-4CAB-B057-580233E842D5}" srcOrd="2" destOrd="0" parTransId="{82E09802-4FD8-4353-B18E-EE83561EDD6D}" sibTransId="{C84ACF10-E03F-4F72-B155-116436B3018C}"/>
    <dgm:cxn modelId="{620D44A2-90B9-4F45-976D-DDC82778C1DD}" type="presOf" srcId="{408DA118-E4B1-4598-8F04-10ACD9EF39EF}" destId="{D2CC124F-8B42-49B4-9447-CBD064E109E6}" srcOrd="0" destOrd="0" presId="urn:microsoft.com/office/officeart/2005/8/layout/StepDownProcess"/>
    <dgm:cxn modelId="{8B497FA9-FD34-457B-8D09-D44F3715F2D2}" srcId="{68A35F27-9C0A-43E9-BB11-63EB0D0B2FAC}" destId="{6AD5A270-2B5A-4AAE-9242-8C9AB012F749}" srcOrd="1" destOrd="0" parTransId="{65DB93D9-FC19-440C-AE0D-EFCB0DEB6682}" sibTransId="{B719B39E-E6DE-4C62-9EFA-7522C8DA0C40}"/>
    <dgm:cxn modelId="{DE6F53F8-5471-4430-A927-132AA9D06DFE}" type="presOf" srcId="{68A35F27-9C0A-43E9-BB11-63EB0D0B2FAC}" destId="{25CEDFA0-D5BB-45A4-96A6-E6EDEAB57DB9}" srcOrd="0" destOrd="0" presId="urn:microsoft.com/office/officeart/2005/8/layout/StepDownProcess"/>
    <dgm:cxn modelId="{DB336AF9-E0EA-4320-AEFB-95651269FF39}" type="presOf" srcId="{EF09292A-3C64-4CAB-B057-580233E842D5}" destId="{2C94AC30-772E-4753-A673-32FA74A3087F}" srcOrd="0" destOrd="0" presId="urn:microsoft.com/office/officeart/2005/8/layout/StepDownProcess"/>
    <dgm:cxn modelId="{DC1D3AC6-6F5E-4F10-AFE9-5ABF1E1A768F}" type="presParOf" srcId="{25CEDFA0-D5BB-45A4-96A6-E6EDEAB57DB9}" destId="{0D13485E-2136-4016-9678-62B8ED7053F1}" srcOrd="0" destOrd="0" presId="urn:microsoft.com/office/officeart/2005/8/layout/StepDownProcess"/>
    <dgm:cxn modelId="{F922D43B-4662-4BA6-BFD9-BA3F97ADD09F}" type="presParOf" srcId="{0D13485E-2136-4016-9678-62B8ED7053F1}" destId="{080D7CBD-9569-4522-B573-8028EE0F4CDF}" srcOrd="0" destOrd="0" presId="urn:microsoft.com/office/officeart/2005/8/layout/StepDownProcess"/>
    <dgm:cxn modelId="{701C5CE2-21F4-43A6-AF60-FC9F455C35BB}" type="presParOf" srcId="{0D13485E-2136-4016-9678-62B8ED7053F1}" destId="{D2CC124F-8B42-49B4-9447-CBD064E109E6}" srcOrd="1" destOrd="0" presId="urn:microsoft.com/office/officeart/2005/8/layout/StepDownProcess"/>
    <dgm:cxn modelId="{0B641BA4-E564-48E3-9178-A6E68597F1D6}" type="presParOf" srcId="{0D13485E-2136-4016-9678-62B8ED7053F1}" destId="{36E69E9D-489E-4393-85C1-70972F8F13C2}" srcOrd="2" destOrd="0" presId="urn:microsoft.com/office/officeart/2005/8/layout/StepDownProcess"/>
    <dgm:cxn modelId="{F2DDB682-62AB-40C7-A572-DF648289E8CE}" type="presParOf" srcId="{25CEDFA0-D5BB-45A4-96A6-E6EDEAB57DB9}" destId="{01FE0E19-F4D4-45F6-8FDF-72FAD7DEA9DD}" srcOrd="1" destOrd="0" presId="urn:microsoft.com/office/officeart/2005/8/layout/StepDownProcess"/>
    <dgm:cxn modelId="{CB7CBB68-4DC8-47DA-AAAD-9C4FFFC5AA6E}" type="presParOf" srcId="{25CEDFA0-D5BB-45A4-96A6-E6EDEAB57DB9}" destId="{00E3265D-259E-43CA-A436-3C3C6FA96BA3}" srcOrd="2" destOrd="0" presId="urn:microsoft.com/office/officeart/2005/8/layout/StepDownProcess"/>
    <dgm:cxn modelId="{F521016C-C294-42D6-8F94-578D568D9511}" type="presParOf" srcId="{00E3265D-259E-43CA-A436-3C3C6FA96BA3}" destId="{9104AEEB-5DCD-49FE-888F-9B37E39AFF50}" srcOrd="0" destOrd="0" presId="urn:microsoft.com/office/officeart/2005/8/layout/StepDownProcess"/>
    <dgm:cxn modelId="{071808F0-FFFA-4999-BE26-B286CE57D3A0}" type="presParOf" srcId="{00E3265D-259E-43CA-A436-3C3C6FA96BA3}" destId="{0F083474-B8EA-478A-BEAB-76F7EA6298DB}" srcOrd="1" destOrd="0" presId="urn:microsoft.com/office/officeart/2005/8/layout/StepDownProcess"/>
    <dgm:cxn modelId="{4C535DA7-C51B-4351-BC56-488C510A9E22}" type="presParOf" srcId="{00E3265D-259E-43CA-A436-3C3C6FA96BA3}" destId="{CE917B51-F8AB-413D-99DD-7F3F855B21ED}" srcOrd="2" destOrd="0" presId="urn:microsoft.com/office/officeart/2005/8/layout/StepDownProcess"/>
    <dgm:cxn modelId="{32BD21F1-EBEE-4C8E-8125-8278143E1EA2}" type="presParOf" srcId="{25CEDFA0-D5BB-45A4-96A6-E6EDEAB57DB9}" destId="{8BCFC813-0642-4406-9E45-1E85055E016B}" srcOrd="3" destOrd="0" presId="urn:microsoft.com/office/officeart/2005/8/layout/StepDownProcess"/>
    <dgm:cxn modelId="{EC529B6C-2165-49F1-9C67-4254CD27DD68}" type="presParOf" srcId="{25CEDFA0-D5BB-45A4-96A6-E6EDEAB57DB9}" destId="{F81F94AD-6658-4888-863A-35981EE133C2}" srcOrd="4" destOrd="0" presId="urn:microsoft.com/office/officeart/2005/8/layout/StepDownProcess"/>
    <dgm:cxn modelId="{63093FC9-D596-4A6D-B961-433F4AE15798}" type="presParOf" srcId="{F81F94AD-6658-4888-863A-35981EE133C2}" destId="{2C94AC30-772E-4753-A673-32FA74A3087F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4F425ED-5905-48AF-B6EC-490891E28652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51F3AA6-C2CC-4397-87E1-F220F7E7BF4A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What’s an experience machine?</a:t>
          </a:r>
        </a:p>
      </dgm:t>
    </dgm:pt>
    <dgm:pt modelId="{EC7CB683-9CAF-41B4-915B-FD775CED66DF}" type="parTrans" cxnId="{CB264A4C-0D40-41AC-877A-4DEEC2A6CA4B}">
      <dgm:prSet/>
      <dgm:spPr/>
      <dgm:t>
        <a:bodyPr/>
        <a:lstStyle/>
        <a:p>
          <a:endParaRPr lang="en-US"/>
        </a:p>
      </dgm:t>
    </dgm:pt>
    <dgm:pt modelId="{3E1F3254-7F76-4266-8113-E786C0D118E2}" type="sibTrans" cxnId="{CB264A4C-0D40-41AC-877A-4DEEC2A6CA4B}">
      <dgm:prSet/>
      <dgm:spPr/>
      <dgm:t>
        <a:bodyPr/>
        <a:lstStyle/>
        <a:p>
          <a:endParaRPr lang="en-US"/>
        </a:p>
      </dgm:t>
    </dgm:pt>
    <dgm:pt modelId="{AC5FAEFA-290E-4844-9DF3-77A1A5CAD536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Do we have experience machines now?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64D6D211-74FD-42EC-B6D3-04315C772991}" type="parTrans" cxnId="{5EDF0BE8-06E4-4E97-92D5-28F6DB8A6C06}">
      <dgm:prSet/>
      <dgm:spPr/>
      <dgm:t>
        <a:bodyPr/>
        <a:lstStyle/>
        <a:p>
          <a:endParaRPr lang="en-US"/>
        </a:p>
      </dgm:t>
    </dgm:pt>
    <dgm:pt modelId="{B4A228BD-5740-41CF-B0C1-1F1FE518EA5C}" type="sibTrans" cxnId="{5EDF0BE8-06E4-4E97-92D5-28F6DB8A6C06}">
      <dgm:prSet/>
      <dgm:spPr/>
      <dgm:t>
        <a:bodyPr/>
        <a:lstStyle/>
        <a:p>
          <a:endParaRPr lang="en-US"/>
        </a:p>
      </dgm:t>
    </dgm:pt>
    <dgm:pt modelId="{2E94CC02-6F73-45F9-A242-A84F551FF54B}">
      <dgm:prSet/>
      <dgm:spPr/>
      <dgm:t>
        <a:bodyPr anchor="ctr"/>
        <a:lstStyle/>
        <a:p>
          <a:pPr algn="ctr"/>
          <a:r>
            <a:rPr lang="en-GB" dirty="0"/>
            <a:t>What are we missing? → Touch</a:t>
          </a:r>
          <a:endParaRPr lang="en-US" dirty="0"/>
        </a:p>
      </dgm:t>
    </dgm:pt>
    <dgm:pt modelId="{5E308DAB-D848-4CBC-A4B3-A80E1CED70F8}" type="parTrans" cxnId="{71B08F1E-3547-4755-A7E6-26BD74FE95D1}">
      <dgm:prSet/>
      <dgm:spPr/>
      <dgm:t>
        <a:bodyPr/>
        <a:lstStyle/>
        <a:p>
          <a:endParaRPr lang="en-US"/>
        </a:p>
      </dgm:t>
    </dgm:pt>
    <dgm:pt modelId="{D1E60F94-61E0-429C-9C3B-C930BB912AEE}" type="sibTrans" cxnId="{71B08F1E-3547-4755-A7E6-26BD74FE95D1}">
      <dgm:prSet/>
      <dgm:spPr/>
      <dgm:t>
        <a:bodyPr/>
        <a:lstStyle/>
        <a:p>
          <a:endParaRPr lang="en-US"/>
        </a:p>
      </dgm:t>
    </dgm:pt>
    <dgm:pt modelId="{634D4D47-2AE0-4D2D-A86E-4541E886042E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Ethical considerations 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63A76746-016C-417B-840D-4BFA654055D1}" type="parTrans" cxnId="{F36EBC5C-0A50-4BE7-BBFF-74912F9332E7}">
      <dgm:prSet/>
      <dgm:spPr/>
      <dgm:t>
        <a:bodyPr/>
        <a:lstStyle/>
        <a:p>
          <a:endParaRPr lang="en-US"/>
        </a:p>
      </dgm:t>
    </dgm:pt>
    <dgm:pt modelId="{1E429AEE-0502-4C1A-BEFB-A107CEBE37B4}" type="sibTrans" cxnId="{F36EBC5C-0A50-4BE7-BBFF-74912F9332E7}">
      <dgm:prSet/>
      <dgm:spPr/>
      <dgm:t>
        <a:bodyPr/>
        <a:lstStyle/>
        <a:p>
          <a:endParaRPr lang="en-US"/>
        </a:p>
      </dgm:t>
    </dgm:pt>
    <dgm:pt modelId="{7502D42C-1A59-4B2D-820F-DD1A1DB607CC}" type="pres">
      <dgm:prSet presAssocID="{44F425ED-5905-48AF-B6EC-490891E28652}" presName="vert0" presStyleCnt="0">
        <dgm:presLayoutVars>
          <dgm:dir/>
          <dgm:animOne val="branch"/>
          <dgm:animLvl val="lvl"/>
        </dgm:presLayoutVars>
      </dgm:prSet>
      <dgm:spPr/>
    </dgm:pt>
    <dgm:pt modelId="{6E205E72-0AF0-4006-AC99-EA038AC5105B}" type="pres">
      <dgm:prSet presAssocID="{A51F3AA6-C2CC-4397-87E1-F220F7E7BF4A}" presName="thickLine" presStyleLbl="alignNode1" presStyleIdx="0" presStyleCnt="4"/>
      <dgm:spPr/>
    </dgm:pt>
    <dgm:pt modelId="{BA9A9363-231C-459E-B3EF-D9CCB756DDAC}" type="pres">
      <dgm:prSet presAssocID="{A51F3AA6-C2CC-4397-87E1-F220F7E7BF4A}" presName="horz1" presStyleCnt="0"/>
      <dgm:spPr/>
    </dgm:pt>
    <dgm:pt modelId="{3639DFF6-17F2-4CD5-A99F-6279C52777CF}" type="pres">
      <dgm:prSet presAssocID="{A51F3AA6-C2CC-4397-87E1-F220F7E7BF4A}" presName="tx1" presStyleLbl="revTx" presStyleIdx="0" presStyleCnt="4"/>
      <dgm:spPr/>
    </dgm:pt>
    <dgm:pt modelId="{48E83448-2FB0-4C99-AF88-E1AF403EA623}" type="pres">
      <dgm:prSet presAssocID="{A51F3AA6-C2CC-4397-87E1-F220F7E7BF4A}" presName="vert1" presStyleCnt="0"/>
      <dgm:spPr/>
    </dgm:pt>
    <dgm:pt modelId="{9C5A18C4-E4F4-4092-AC85-EC08B01CB797}" type="pres">
      <dgm:prSet presAssocID="{AC5FAEFA-290E-4844-9DF3-77A1A5CAD536}" presName="thickLine" presStyleLbl="alignNode1" presStyleIdx="1" presStyleCnt="4"/>
      <dgm:spPr/>
    </dgm:pt>
    <dgm:pt modelId="{26B703B5-F443-42D0-8F8A-561D882DFB29}" type="pres">
      <dgm:prSet presAssocID="{AC5FAEFA-290E-4844-9DF3-77A1A5CAD536}" presName="horz1" presStyleCnt="0"/>
      <dgm:spPr/>
    </dgm:pt>
    <dgm:pt modelId="{66557D36-AE49-470D-B04D-0FE18D6C2608}" type="pres">
      <dgm:prSet presAssocID="{AC5FAEFA-290E-4844-9DF3-77A1A5CAD536}" presName="tx1" presStyleLbl="revTx" presStyleIdx="1" presStyleCnt="4"/>
      <dgm:spPr/>
    </dgm:pt>
    <dgm:pt modelId="{004E5120-95A1-42F8-BBA6-DEEF83850694}" type="pres">
      <dgm:prSet presAssocID="{AC5FAEFA-290E-4844-9DF3-77A1A5CAD536}" presName="vert1" presStyleCnt="0"/>
      <dgm:spPr/>
    </dgm:pt>
    <dgm:pt modelId="{8F186527-0C8A-4E45-994B-4DD151743B39}" type="pres">
      <dgm:prSet presAssocID="{2E94CC02-6F73-45F9-A242-A84F551FF54B}" presName="thickLine" presStyleLbl="alignNode1" presStyleIdx="2" presStyleCnt="4"/>
      <dgm:spPr/>
    </dgm:pt>
    <dgm:pt modelId="{0D5A16FA-2A1B-48C6-883F-443B48A6CEF7}" type="pres">
      <dgm:prSet presAssocID="{2E94CC02-6F73-45F9-A242-A84F551FF54B}" presName="horz1" presStyleCnt="0"/>
      <dgm:spPr/>
    </dgm:pt>
    <dgm:pt modelId="{2CDBECDC-598A-4C6B-989E-0D8219C4D898}" type="pres">
      <dgm:prSet presAssocID="{2E94CC02-6F73-45F9-A242-A84F551FF54B}" presName="tx1" presStyleLbl="revTx" presStyleIdx="2" presStyleCnt="4"/>
      <dgm:spPr/>
    </dgm:pt>
    <dgm:pt modelId="{BFCA97C6-B162-43B7-BC43-2D2DFB811957}" type="pres">
      <dgm:prSet presAssocID="{2E94CC02-6F73-45F9-A242-A84F551FF54B}" presName="vert1" presStyleCnt="0"/>
      <dgm:spPr/>
    </dgm:pt>
    <dgm:pt modelId="{4D1BB722-3044-427C-B226-36B348E20547}" type="pres">
      <dgm:prSet presAssocID="{634D4D47-2AE0-4D2D-A86E-4541E886042E}" presName="thickLine" presStyleLbl="alignNode1" presStyleIdx="3" presStyleCnt="4"/>
      <dgm:spPr/>
    </dgm:pt>
    <dgm:pt modelId="{823C29C6-8436-44D6-8CC1-056D22E79D71}" type="pres">
      <dgm:prSet presAssocID="{634D4D47-2AE0-4D2D-A86E-4541E886042E}" presName="horz1" presStyleCnt="0"/>
      <dgm:spPr/>
    </dgm:pt>
    <dgm:pt modelId="{98799518-4700-4D9F-BEC5-0D201C1254AB}" type="pres">
      <dgm:prSet presAssocID="{634D4D47-2AE0-4D2D-A86E-4541E886042E}" presName="tx1" presStyleLbl="revTx" presStyleIdx="3" presStyleCnt="4"/>
      <dgm:spPr/>
    </dgm:pt>
    <dgm:pt modelId="{70972C01-9C0E-42ED-A0D0-6EA12A3DF1F5}" type="pres">
      <dgm:prSet presAssocID="{634D4D47-2AE0-4D2D-A86E-4541E886042E}" presName="vert1" presStyleCnt="0"/>
      <dgm:spPr/>
    </dgm:pt>
  </dgm:ptLst>
  <dgm:cxnLst>
    <dgm:cxn modelId="{C5345F17-4303-456D-AA35-C8C7AACF5334}" type="presOf" srcId="{2E94CC02-6F73-45F9-A242-A84F551FF54B}" destId="{2CDBECDC-598A-4C6B-989E-0D8219C4D898}" srcOrd="0" destOrd="0" presId="urn:microsoft.com/office/officeart/2008/layout/LinedList"/>
    <dgm:cxn modelId="{71B08F1E-3547-4755-A7E6-26BD74FE95D1}" srcId="{44F425ED-5905-48AF-B6EC-490891E28652}" destId="{2E94CC02-6F73-45F9-A242-A84F551FF54B}" srcOrd="2" destOrd="0" parTransId="{5E308DAB-D848-4CBC-A4B3-A80E1CED70F8}" sibTransId="{D1E60F94-61E0-429C-9C3B-C930BB912AEE}"/>
    <dgm:cxn modelId="{F36EBC5C-0A50-4BE7-BBFF-74912F9332E7}" srcId="{44F425ED-5905-48AF-B6EC-490891E28652}" destId="{634D4D47-2AE0-4D2D-A86E-4541E886042E}" srcOrd="3" destOrd="0" parTransId="{63A76746-016C-417B-840D-4BFA654055D1}" sibTransId="{1E429AEE-0502-4C1A-BEFB-A107CEBE37B4}"/>
    <dgm:cxn modelId="{CB264A4C-0D40-41AC-877A-4DEEC2A6CA4B}" srcId="{44F425ED-5905-48AF-B6EC-490891E28652}" destId="{A51F3AA6-C2CC-4397-87E1-F220F7E7BF4A}" srcOrd="0" destOrd="0" parTransId="{EC7CB683-9CAF-41B4-915B-FD775CED66DF}" sibTransId="{3E1F3254-7F76-4266-8113-E786C0D118E2}"/>
    <dgm:cxn modelId="{3B8F7570-8F79-4B48-96CA-23851046FEFE}" type="presOf" srcId="{A51F3AA6-C2CC-4397-87E1-F220F7E7BF4A}" destId="{3639DFF6-17F2-4CD5-A99F-6279C52777CF}" srcOrd="0" destOrd="0" presId="urn:microsoft.com/office/officeart/2008/layout/LinedList"/>
    <dgm:cxn modelId="{80DC7F8E-FC4F-45CF-88B6-B0E86AFA8BDB}" type="presOf" srcId="{634D4D47-2AE0-4D2D-A86E-4541E886042E}" destId="{98799518-4700-4D9F-BEC5-0D201C1254AB}" srcOrd="0" destOrd="0" presId="urn:microsoft.com/office/officeart/2008/layout/LinedList"/>
    <dgm:cxn modelId="{DEBACDC0-D530-46E2-9290-53E0285ABFBA}" type="presOf" srcId="{44F425ED-5905-48AF-B6EC-490891E28652}" destId="{7502D42C-1A59-4B2D-820F-DD1A1DB607CC}" srcOrd="0" destOrd="0" presId="urn:microsoft.com/office/officeart/2008/layout/LinedList"/>
    <dgm:cxn modelId="{96DAA1D2-03A9-4DB2-B999-87AE20FC5050}" type="presOf" srcId="{AC5FAEFA-290E-4844-9DF3-77A1A5CAD536}" destId="{66557D36-AE49-470D-B04D-0FE18D6C2608}" srcOrd="0" destOrd="0" presId="urn:microsoft.com/office/officeart/2008/layout/LinedList"/>
    <dgm:cxn modelId="{5EDF0BE8-06E4-4E97-92D5-28F6DB8A6C06}" srcId="{44F425ED-5905-48AF-B6EC-490891E28652}" destId="{AC5FAEFA-290E-4844-9DF3-77A1A5CAD536}" srcOrd="1" destOrd="0" parTransId="{64D6D211-74FD-42EC-B6D3-04315C772991}" sibTransId="{B4A228BD-5740-41CF-B0C1-1F1FE518EA5C}"/>
    <dgm:cxn modelId="{306F14CB-95F0-4686-934C-C34095FBBC2A}" type="presParOf" srcId="{7502D42C-1A59-4B2D-820F-DD1A1DB607CC}" destId="{6E205E72-0AF0-4006-AC99-EA038AC5105B}" srcOrd="0" destOrd="0" presId="urn:microsoft.com/office/officeart/2008/layout/LinedList"/>
    <dgm:cxn modelId="{426C153A-AB31-4D6D-A05C-A67FBCD56070}" type="presParOf" srcId="{7502D42C-1A59-4B2D-820F-DD1A1DB607CC}" destId="{BA9A9363-231C-459E-B3EF-D9CCB756DDAC}" srcOrd="1" destOrd="0" presId="urn:microsoft.com/office/officeart/2008/layout/LinedList"/>
    <dgm:cxn modelId="{2E0B5005-84BD-4DFE-905B-8CAD907B8D07}" type="presParOf" srcId="{BA9A9363-231C-459E-B3EF-D9CCB756DDAC}" destId="{3639DFF6-17F2-4CD5-A99F-6279C52777CF}" srcOrd="0" destOrd="0" presId="urn:microsoft.com/office/officeart/2008/layout/LinedList"/>
    <dgm:cxn modelId="{2D5E3701-C7AA-44F8-AC33-85100F77C491}" type="presParOf" srcId="{BA9A9363-231C-459E-B3EF-D9CCB756DDAC}" destId="{48E83448-2FB0-4C99-AF88-E1AF403EA623}" srcOrd="1" destOrd="0" presId="urn:microsoft.com/office/officeart/2008/layout/LinedList"/>
    <dgm:cxn modelId="{202835C6-BC49-4E98-9C49-74A800E2CE73}" type="presParOf" srcId="{7502D42C-1A59-4B2D-820F-DD1A1DB607CC}" destId="{9C5A18C4-E4F4-4092-AC85-EC08B01CB797}" srcOrd="2" destOrd="0" presId="urn:microsoft.com/office/officeart/2008/layout/LinedList"/>
    <dgm:cxn modelId="{02D9E71B-07A9-4730-B2D1-9AB1FCD54F9D}" type="presParOf" srcId="{7502D42C-1A59-4B2D-820F-DD1A1DB607CC}" destId="{26B703B5-F443-42D0-8F8A-561D882DFB29}" srcOrd="3" destOrd="0" presId="urn:microsoft.com/office/officeart/2008/layout/LinedList"/>
    <dgm:cxn modelId="{95923F41-D298-442D-A8C7-F29CB2700747}" type="presParOf" srcId="{26B703B5-F443-42D0-8F8A-561D882DFB29}" destId="{66557D36-AE49-470D-B04D-0FE18D6C2608}" srcOrd="0" destOrd="0" presId="urn:microsoft.com/office/officeart/2008/layout/LinedList"/>
    <dgm:cxn modelId="{DE80BA38-6BA5-4A98-8049-7AF81C155ADE}" type="presParOf" srcId="{26B703B5-F443-42D0-8F8A-561D882DFB29}" destId="{004E5120-95A1-42F8-BBA6-DEEF83850694}" srcOrd="1" destOrd="0" presId="urn:microsoft.com/office/officeart/2008/layout/LinedList"/>
    <dgm:cxn modelId="{45709443-7B10-461A-94CE-4084E8AF6D6E}" type="presParOf" srcId="{7502D42C-1A59-4B2D-820F-DD1A1DB607CC}" destId="{8F186527-0C8A-4E45-994B-4DD151743B39}" srcOrd="4" destOrd="0" presId="urn:microsoft.com/office/officeart/2008/layout/LinedList"/>
    <dgm:cxn modelId="{2BB50B6C-CCA3-4832-81A4-6B9423864EA0}" type="presParOf" srcId="{7502D42C-1A59-4B2D-820F-DD1A1DB607CC}" destId="{0D5A16FA-2A1B-48C6-883F-443B48A6CEF7}" srcOrd="5" destOrd="0" presId="urn:microsoft.com/office/officeart/2008/layout/LinedList"/>
    <dgm:cxn modelId="{9746E2D7-41C8-4F46-8BF3-3321E95DA27E}" type="presParOf" srcId="{0D5A16FA-2A1B-48C6-883F-443B48A6CEF7}" destId="{2CDBECDC-598A-4C6B-989E-0D8219C4D898}" srcOrd="0" destOrd="0" presId="urn:microsoft.com/office/officeart/2008/layout/LinedList"/>
    <dgm:cxn modelId="{7025B73F-AE2C-4599-AB89-38AF2D3552BA}" type="presParOf" srcId="{0D5A16FA-2A1B-48C6-883F-443B48A6CEF7}" destId="{BFCA97C6-B162-43B7-BC43-2D2DFB811957}" srcOrd="1" destOrd="0" presId="urn:microsoft.com/office/officeart/2008/layout/LinedList"/>
    <dgm:cxn modelId="{8EAC233B-004B-41F0-9713-FA8EE8E80559}" type="presParOf" srcId="{7502D42C-1A59-4B2D-820F-DD1A1DB607CC}" destId="{4D1BB722-3044-427C-B226-36B348E20547}" srcOrd="6" destOrd="0" presId="urn:microsoft.com/office/officeart/2008/layout/LinedList"/>
    <dgm:cxn modelId="{CEF14583-8682-4114-9110-CFC4418D9304}" type="presParOf" srcId="{7502D42C-1A59-4B2D-820F-DD1A1DB607CC}" destId="{823C29C6-8436-44D6-8CC1-056D22E79D71}" srcOrd="7" destOrd="0" presId="urn:microsoft.com/office/officeart/2008/layout/LinedList"/>
    <dgm:cxn modelId="{98039E6D-861B-49B3-A23E-9B28F730AB60}" type="presParOf" srcId="{823C29C6-8436-44D6-8CC1-056D22E79D71}" destId="{98799518-4700-4D9F-BEC5-0D201C1254AB}" srcOrd="0" destOrd="0" presId="urn:microsoft.com/office/officeart/2008/layout/LinedList"/>
    <dgm:cxn modelId="{6AE0BE66-526C-4BAA-8ED5-A245C150F54F}" type="presParOf" srcId="{823C29C6-8436-44D6-8CC1-056D22E79D71}" destId="{70972C01-9C0E-42ED-A0D0-6EA12A3DF1F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11B2DF3-59CC-453C-A05E-39F3E5138886}" type="doc">
      <dgm:prSet loTypeId="urn:microsoft.com/office/officeart/2005/8/layout/hList1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6B84607F-355E-4758-84DE-C29E61BC7FD5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Agency/Active Touch</a:t>
          </a:r>
        </a:p>
      </dgm:t>
    </dgm:pt>
    <dgm:pt modelId="{F7CD6C54-2E84-45A2-ADE2-0AF034555B48}" type="parTrans" cxnId="{E5A45564-4796-46DB-ACDB-4178DC080DC5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EF2F058-3679-475C-9CB3-14DDF73DF758}" type="sibTrans" cxnId="{E5A45564-4796-46DB-ACDB-4178DC080DC5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4CF98BE-20C4-4A75-B9F6-5AECA488C2D5}">
      <dgm:prSet phldrT="[Text]" custT="1"/>
      <dgm:spPr/>
      <dgm:t>
        <a:bodyPr/>
        <a:lstStyle/>
        <a:p>
          <a:r>
            <a:rPr lang="en-GB" sz="2600" dirty="0">
              <a:latin typeface="Arial" panose="020B0604020202020204" pitchFamily="34" charset="0"/>
              <a:cs typeface="Arial" panose="020B0604020202020204" pitchFamily="34" charset="0"/>
            </a:rPr>
            <a:t>Body as medium for interaction with the external world </a:t>
          </a:r>
          <a:r>
            <a:rPr lang="en-GB" sz="1400" dirty="0">
              <a:latin typeface="Arial" panose="020B0604020202020204" pitchFamily="34" charset="0"/>
              <a:cs typeface="Arial" panose="020B0604020202020204" pitchFamily="34" charset="0"/>
            </a:rPr>
            <a:t>(</a:t>
          </a:r>
          <a:r>
            <a:rPr lang="en-GB" sz="1400" dirty="0" err="1">
              <a:latin typeface="Arial" panose="020B0604020202020204" pitchFamily="34" charset="0"/>
              <a:cs typeface="Arial" panose="020B0604020202020204" pitchFamily="34" charset="0"/>
            </a:rPr>
            <a:t>Enactivist</a:t>
          </a:r>
          <a:r>
            <a:rPr lang="en-GB" sz="1400" dirty="0">
              <a:latin typeface="Arial" panose="020B0604020202020204" pitchFamily="34" charset="0"/>
              <a:cs typeface="Arial" panose="020B0604020202020204" pitchFamily="34" charset="0"/>
            </a:rPr>
            <a:t> type thinking (</a:t>
          </a:r>
          <a:r>
            <a:rPr lang="en-GB" sz="1400" dirty="0" err="1">
              <a:latin typeface="Arial" panose="020B0604020202020204" pitchFamily="34" charset="0"/>
              <a:cs typeface="Arial" panose="020B0604020202020204" pitchFamily="34" charset="0"/>
            </a:rPr>
            <a:t>O’Regan</a:t>
          </a:r>
          <a:r>
            <a:rPr lang="en-GB" sz="1400" dirty="0">
              <a:latin typeface="Arial" panose="020B0604020202020204" pitchFamily="34" charset="0"/>
              <a:cs typeface="Arial" panose="020B0604020202020204" pitchFamily="34" charset="0"/>
            </a:rPr>
            <a:t> and Noe, 2001))</a:t>
          </a:r>
          <a:endParaRPr lang="en-GB" sz="26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708E700-DC12-4EC5-91B7-DBBF1E846B83}" type="parTrans" cxnId="{FE1A0AB3-4283-468B-AB1D-ACE4B775B578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23E8A99-63BB-4852-B324-81F35667CF89}" type="sibTrans" cxnId="{FE1A0AB3-4283-468B-AB1D-ACE4B775B578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04353FE-C713-4E59-940C-FCDA12FE737A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Relation to Self</a:t>
          </a:r>
        </a:p>
      </dgm:t>
    </dgm:pt>
    <dgm:pt modelId="{C3B6BBFD-E3F0-45A9-936B-B28F72D2ECF4}" type="parTrans" cxnId="{0A42230B-0F7A-4B39-AF53-9BF41E7531FC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B5AAC02-A99E-4576-8A03-AC0B7FC053A1}" type="sibTrans" cxnId="{0A42230B-0F7A-4B39-AF53-9BF41E7531FC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339B1A-B275-4C9B-8F82-708381D6C2CB}">
      <dgm:prSet phldrT="[Text]" custT="1"/>
      <dgm:spPr/>
      <dgm:t>
        <a:bodyPr/>
        <a:lstStyle/>
        <a:p>
          <a:r>
            <a:rPr lang="en-GB" sz="3300" dirty="0">
              <a:latin typeface="Arial" panose="020B0604020202020204" pitchFamily="34" charset="0"/>
              <a:cs typeface="Arial" panose="020B0604020202020204" pitchFamily="34" charset="0"/>
            </a:rPr>
            <a:t>Self ↔ Body </a:t>
          </a:r>
          <a:r>
            <a:rPr lang="en-GB" sz="1400" dirty="0">
              <a:latin typeface="Arial" panose="020B0604020202020204" pitchFamily="34" charset="0"/>
              <a:cs typeface="Arial" panose="020B0604020202020204" pitchFamily="34" charset="0"/>
            </a:rPr>
            <a:t>(</a:t>
          </a:r>
          <a:r>
            <a:rPr lang="en-GB" sz="1400" dirty="0" err="1">
              <a:latin typeface="Arial" panose="020B0604020202020204" pitchFamily="34" charset="0"/>
              <a:cs typeface="Arial" panose="020B0604020202020204" pitchFamily="34" charset="0"/>
            </a:rPr>
            <a:t>Cataldo</a:t>
          </a:r>
          <a:r>
            <a:rPr lang="en-GB" sz="1400" dirty="0">
              <a:latin typeface="Arial" panose="020B0604020202020204" pitchFamily="34" charset="0"/>
              <a:cs typeface="Arial" panose="020B0604020202020204" pitchFamily="34" charset="0"/>
            </a:rPr>
            <a:t> (in prep))</a:t>
          </a:r>
          <a:endParaRPr lang="en-GB" sz="33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5848DCF-AC7C-461C-8598-52C96F434605}" type="parTrans" cxnId="{50F0EF3E-7E02-432B-AAFF-FC0C8530CE9B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B2E62C9-5C9D-4BEE-B3E7-E40CF4A48A7D}" type="sibTrans" cxnId="{50F0EF3E-7E02-432B-AAFF-FC0C8530CE9B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EF56A2F-EDEF-4ACC-8388-F59234412427}">
      <dgm:prSet phldrT="[Text]" custT="1"/>
      <dgm:spPr/>
      <dgm:t>
        <a:bodyPr/>
        <a:lstStyle/>
        <a:p>
          <a:r>
            <a:rPr lang="en-GB" sz="3300" dirty="0">
              <a:latin typeface="Arial" panose="020B0604020202020204" pitchFamily="34" charset="0"/>
              <a:cs typeface="Arial" panose="020B0604020202020204" pitchFamily="34" charset="0"/>
            </a:rPr>
            <a:t>Body Boundaries </a:t>
          </a:r>
          <a:r>
            <a:rPr lang="en-GB" sz="1400" dirty="0">
              <a:latin typeface="Arial" panose="020B0604020202020204" pitchFamily="34" charset="0"/>
              <a:cs typeface="Arial" panose="020B0604020202020204" pitchFamily="34" charset="0"/>
            </a:rPr>
            <a:t>(de </a:t>
          </a:r>
          <a:r>
            <a:rPr lang="en-GB" sz="1400" dirty="0" err="1">
              <a:latin typeface="Arial" panose="020B0604020202020204" pitchFamily="34" charset="0"/>
              <a:cs typeface="Arial" panose="020B0604020202020204" pitchFamily="34" charset="0"/>
            </a:rPr>
            <a:t>Vignemont</a:t>
          </a:r>
          <a:r>
            <a:rPr lang="en-GB" sz="1400" dirty="0">
              <a:latin typeface="Arial" panose="020B0604020202020204" pitchFamily="34" charset="0"/>
              <a:cs typeface="Arial" panose="020B0604020202020204" pitchFamily="34" charset="0"/>
            </a:rPr>
            <a:t>, 2018) </a:t>
          </a:r>
        </a:p>
      </dgm:t>
    </dgm:pt>
    <dgm:pt modelId="{EFF61CAD-5344-4127-BA7A-AB3D30086246}" type="parTrans" cxnId="{B6FFA7EE-1A1B-4157-BAC5-BA1C462FD81F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456C3BA-DEBC-4EE0-98E9-9078E8550CB0}" type="sibTrans" cxnId="{B6FFA7EE-1A1B-4157-BAC5-BA1C462FD81F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ADEBC9B-206F-41F4-BF01-02067C49FE55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Sensory Coherence</a:t>
          </a:r>
        </a:p>
      </dgm:t>
    </dgm:pt>
    <dgm:pt modelId="{5396BA9C-3961-4B9D-9963-C8232A3E5957}" type="parTrans" cxnId="{03D108D1-8204-4B75-927E-A893F59D4E32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EB1B9CF-BBDF-44BA-A62D-EF2294A6ECB1}" type="sibTrans" cxnId="{03D108D1-8204-4B75-927E-A893F59D4E32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2ABECA6-D9B3-46B8-90A6-98B6525C8DEE}">
      <dgm:prSet phldrT="[Text]" custT="1"/>
      <dgm:spPr/>
      <dgm:t>
        <a:bodyPr anchor="ctr"/>
        <a:lstStyle/>
        <a:p>
          <a:pPr algn="ctr"/>
          <a:r>
            <a:rPr lang="en-GB" sz="2500" dirty="0">
              <a:latin typeface="Arial" panose="020B0604020202020204" pitchFamily="34" charset="0"/>
              <a:cs typeface="Arial" panose="020B0604020202020204" pitchFamily="34" charset="0"/>
            </a:rPr>
            <a:t>Arbiter of reality </a:t>
          </a:r>
          <a:r>
            <a:rPr lang="en-GB" sz="1400" dirty="0">
              <a:latin typeface="Arial" panose="020B0604020202020204" pitchFamily="34" charset="0"/>
              <a:cs typeface="Arial" panose="020B0604020202020204" pitchFamily="34" charset="0"/>
            </a:rPr>
            <a:t>(Fairhurst et.al., 2018)</a:t>
          </a:r>
          <a:endParaRPr lang="en-GB" sz="250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9936C06-8B60-4060-BF52-3C9E374D7E25}" type="parTrans" cxnId="{A779AD9E-E2DC-4B6C-A50A-0771278C2371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EBCB0B7-2341-462F-97FC-0940555F6F98}" type="sibTrans" cxnId="{A779AD9E-E2DC-4B6C-A50A-0771278C2371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824BC8B-B995-4563-ACDE-A0D926935505}" type="pres">
      <dgm:prSet presAssocID="{B11B2DF3-59CC-453C-A05E-39F3E5138886}" presName="Name0" presStyleCnt="0">
        <dgm:presLayoutVars>
          <dgm:dir/>
          <dgm:animLvl val="lvl"/>
          <dgm:resizeHandles val="exact"/>
        </dgm:presLayoutVars>
      </dgm:prSet>
      <dgm:spPr/>
    </dgm:pt>
    <dgm:pt modelId="{77371F1D-ECDF-49BA-8D69-AEA65646371E}" type="pres">
      <dgm:prSet presAssocID="{BADEBC9B-206F-41F4-BF01-02067C49FE55}" presName="composite" presStyleCnt="0"/>
      <dgm:spPr/>
    </dgm:pt>
    <dgm:pt modelId="{4CEB5974-955F-4F32-8F61-A7A9C87DAF79}" type="pres">
      <dgm:prSet presAssocID="{BADEBC9B-206F-41F4-BF01-02067C49FE55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5936B9C-1666-45A5-B541-E1934092C105}" type="pres">
      <dgm:prSet presAssocID="{BADEBC9B-206F-41F4-BF01-02067C49FE55}" presName="desTx" presStyleLbl="alignAccFollowNode1" presStyleIdx="0" presStyleCnt="3">
        <dgm:presLayoutVars>
          <dgm:bulletEnabled val="1"/>
        </dgm:presLayoutVars>
      </dgm:prSet>
      <dgm:spPr/>
    </dgm:pt>
    <dgm:pt modelId="{7EA1120F-7E01-4599-B728-6692722EC517}" type="pres">
      <dgm:prSet presAssocID="{8EB1B9CF-BBDF-44BA-A62D-EF2294A6ECB1}" presName="space" presStyleCnt="0"/>
      <dgm:spPr/>
    </dgm:pt>
    <dgm:pt modelId="{771CF516-EC7B-44FD-9C5F-44E54565F2DF}" type="pres">
      <dgm:prSet presAssocID="{6B84607F-355E-4758-84DE-C29E61BC7FD5}" presName="composite" presStyleCnt="0"/>
      <dgm:spPr/>
    </dgm:pt>
    <dgm:pt modelId="{9C8AC805-7204-46DF-B158-0F5D7FEEA423}" type="pres">
      <dgm:prSet presAssocID="{6B84607F-355E-4758-84DE-C29E61BC7FD5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336DCFD7-B177-41F6-9ECD-56D6B1B3F9DE}" type="pres">
      <dgm:prSet presAssocID="{6B84607F-355E-4758-84DE-C29E61BC7FD5}" presName="desTx" presStyleLbl="alignAccFollowNode1" presStyleIdx="1" presStyleCnt="3">
        <dgm:presLayoutVars>
          <dgm:bulletEnabled val="1"/>
        </dgm:presLayoutVars>
      </dgm:prSet>
      <dgm:spPr/>
    </dgm:pt>
    <dgm:pt modelId="{AB3316AA-F924-402D-BC7E-6376BEB13D36}" type="pres">
      <dgm:prSet presAssocID="{EEF2F058-3679-475C-9CB3-14DDF73DF758}" presName="space" presStyleCnt="0"/>
      <dgm:spPr/>
    </dgm:pt>
    <dgm:pt modelId="{0751C1FE-7534-4AA6-916D-03A589E4950D}" type="pres">
      <dgm:prSet presAssocID="{604353FE-C713-4E59-940C-FCDA12FE737A}" presName="composite" presStyleCnt="0"/>
      <dgm:spPr/>
    </dgm:pt>
    <dgm:pt modelId="{CE19D1D2-363C-4B70-9799-0FF63DD41F26}" type="pres">
      <dgm:prSet presAssocID="{604353FE-C713-4E59-940C-FCDA12FE737A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E5FE171F-F764-40B2-9948-0D99C4493078}" type="pres">
      <dgm:prSet presAssocID="{604353FE-C713-4E59-940C-FCDA12FE737A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224A5C01-2157-47F1-99F1-E5B3E1A31464}" type="presOf" srcId="{604353FE-C713-4E59-940C-FCDA12FE737A}" destId="{CE19D1D2-363C-4B70-9799-0FF63DD41F26}" srcOrd="0" destOrd="0" presId="urn:microsoft.com/office/officeart/2005/8/layout/hList1"/>
    <dgm:cxn modelId="{D82A3808-72A5-4985-ACBC-1322507C7991}" type="presOf" srcId="{3EF56A2F-EDEF-4ACC-8388-F59234412427}" destId="{E5FE171F-F764-40B2-9948-0D99C4493078}" srcOrd="0" destOrd="1" presId="urn:microsoft.com/office/officeart/2005/8/layout/hList1"/>
    <dgm:cxn modelId="{0A42230B-0F7A-4B39-AF53-9BF41E7531FC}" srcId="{B11B2DF3-59CC-453C-A05E-39F3E5138886}" destId="{604353FE-C713-4E59-940C-FCDA12FE737A}" srcOrd="2" destOrd="0" parTransId="{C3B6BBFD-E3F0-45A9-936B-B28F72D2ECF4}" sibTransId="{3B5AAC02-A99E-4576-8A03-AC0B7FC053A1}"/>
    <dgm:cxn modelId="{2512C020-08D2-4089-B885-36EFBD42C2A4}" type="presOf" srcId="{BD339B1A-B275-4C9B-8F82-708381D6C2CB}" destId="{E5FE171F-F764-40B2-9948-0D99C4493078}" srcOrd="0" destOrd="0" presId="urn:microsoft.com/office/officeart/2005/8/layout/hList1"/>
    <dgm:cxn modelId="{50F0EF3E-7E02-432B-AAFF-FC0C8530CE9B}" srcId="{604353FE-C713-4E59-940C-FCDA12FE737A}" destId="{BD339B1A-B275-4C9B-8F82-708381D6C2CB}" srcOrd="0" destOrd="0" parTransId="{45848DCF-AC7C-461C-8598-52C96F434605}" sibTransId="{9B2E62C9-5C9D-4BEE-B3E7-E40CF4A48A7D}"/>
    <dgm:cxn modelId="{E5A45564-4796-46DB-ACDB-4178DC080DC5}" srcId="{B11B2DF3-59CC-453C-A05E-39F3E5138886}" destId="{6B84607F-355E-4758-84DE-C29E61BC7FD5}" srcOrd="1" destOrd="0" parTransId="{F7CD6C54-2E84-45A2-ADE2-0AF034555B48}" sibTransId="{EEF2F058-3679-475C-9CB3-14DDF73DF758}"/>
    <dgm:cxn modelId="{39768253-735E-42D4-BE14-679DADCDA858}" type="presOf" srcId="{54CF98BE-20C4-4A75-B9F6-5AECA488C2D5}" destId="{336DCFD7-B177-41F6-9ECD-56D6B1B3F9DE}" srcOrd="0" destOrd="0" presId="urn:microsoft.com/office/officeart/2005/8/layout/hList1"/>
    <dgm:cxn modelId="{DB98E575-E055-49E7-8F6D-8B21AB722A5C}" type="presOf" srcId="{B2ABECA6-D9B3-46B8-90A6-98B6525C8DEE}" destId="{65936B9C-1666-45A5-B541-E1934092C105}" srcOrd="0" destOrd="0" presId="urn:microsoft.com/office/officeart/2005/8/layout/hList1"/>
    <dgm:cxn modelId="{6C10787F-586B-4818-82F3-49B68CA186F9}" type="presOf" srcId="{B11B2DF3-59CC-453C-A05E-39F3E5138886}" destId="{6824BC8B-B995-4563-ACDE-A0D926935505}" srcOrd="0" destOrd="0" presId="urn:microsoft.com/office/officeart/2005/8/layout/hList1"/>
    <dgm:cxn modelId="{D048E298-C8A5-4570-B646-922298453034}" type="presOf" srcId="{BADEBC9B-206F-41F4-BF01-02067C49FE55}" destId="{4CEB5974-955F-4F32-8F61-A7A9C87DAF79}" srcOrd="0" destOrd="0" presId="urn:microsoft.com/office/officeart/2005/8/layout/hList1"/>
    <dgm:cxn modelId="{A779AD9E-E2DC-4B6C-A50A-0771278C2371}" srcId="{BADEBC9B-206F-41F4-BF01-02067C49FE55}" destId="{B2ABECA6-D9B3-46B8-90A6-98B6525C8DEE}" srcOrd="0" destOrd="0" parTransId="{89936C06-8B60-4060-BF52-3C9E374D7E25}" sibTransId="{3EBCB0B7-2341-462F-97FC-0940555F6F98}"/>
    <dgm:cxn modelId="{FE1A0AB3-4283-468B-AB1D-ACE4B775B578}" srcId="{6B84607F-355E-4758-84DE-C29E61BC7FD5}" destId="{54CF98BE-20C4-4A75-B9F6-5AECA488C2D5}" srcOrd="0" destOrd="0" parTransId="{1708E700-DC12-4EC5-91B7-DBBF1E846B83}" sibTransId="{923E8A99-63BB-4852-B324-81F35667CF89}"/>
    <dgm:cxn modelId="{741F2FC8-6582-4B66-BFA9-7EA1703A39BD}" type="presOf" srcId="{6B84607F-355E-4758-84DE-C29E61BC7FD5}" destId="{9C8AC805-7204-46DF-B158-0F5D7FEEA423}" srcOrd="0" destOrd="0" presId="urn:microsoft.com/office/officeart/2005/8/layout/hList1"/>
    <dgm:cxn modelId="{03D108D1-8204-4B75-927E-A893F59D4E32}" srcId="{B11B2DF3-59CC-453C-A05E-39F3E5138886}" destId="{BADEBC9B-206F-41F4-BF01-02067C49FE55}" srcOrd="0" destOrd="0" parTransId="{5396BA9C-3961-4B9D-9963-C8232A3E5957}" sibTransId="{8EB1B9CF-BBDF-44BA-A62D-EF2294A6ECB1}"/>
    <dgm:cxn modelId="{B6FFA7EE-1A1B-4157-BAC5-BA1C462FD81F}" srcId="{604353FE-C713-4E59-940C-FCDA12FE737A}" destId="{3EF56A2F-EDEF-4ACC-8388-F59234412427}" srcOrd="1" destOrd="0" parTransId="{EFF61CAD-5344-4127-BA7A-AB3D30086246}" sibTransId="{0456C3BA-DEBC-4EE0-98E9-9078E8550CB0}"/>
    <dgm:cxn modelId="{D0BEBDFC-779F-4904-9E40-BBA651822EF4}" type="presParOf" srcId="{6824BC8B-B995-4563-ACDE-A0D926935505}" destId="{77371F1D-ECDF-49BA-8D69-AEA65646371E}" srcOrd="0" destOrd="0" presId="urn:microsoft.com/office/officeart/2005/8/layout/hList1"/>
    <dgm:cxn modelId="{5938EB1C-A048-4954-A7F8-92F35BECAB12}" type="presParOf" srcId="{77371F1D-ECDF-49BA-8D69-AEA65646371E}" destId="{4CEB5974-955F-4F32-8F61-A7A9C87DAF79}" srcOrd="0" destOrd="0" presId="urn:microsoft.com/office/officeart/2005/8/layout/hList1"/>
    <dgm:cxn modelId="{1AA52C71-94CA-41EC-B08B-CD50CDE87810}" type="presParOf" srcId="{77371F1D-ECDF-49BA-8D69-AEA65646371E}" destId="{65936B9C-1666-45A5-B541-E1934092C105}" srcOrd="1" destOrd="0" presId="urn:microsoft.com/office/officeart/2005/8/layout/hList1"/>
    <dgm:cxn modelId="{D8A628DA-867C-4985-B327-188E7D42BE7F}" type="presParOf" srcId="{6824BC8B-B995-4563-ACDE-A0D926935505}" destId="{7EA1120F-7E01-4599-B728-6692722EC517}" srcOrd="1" destOrd="0" presId="urn:microsoft.com/office/officeart/2005/8/layout/hList1"/>
    <dgm:cxn modelId="{43D64368-C828-4155-8DFA-3E8E0D9A41D9}" type="presParOf" srcId="{6824BC8B-B995-4563-ACDE-A0D926935505}" destId="{771CF516-EC7B-44FD-9C5F-44E54565F2DF}" srcOrd="2" destOrd="0" presId="urn:microsoft.com/office/officeart/2005/8/layout/hList1"/>
    <dgm:cxn modelId="{5C34C10A-BADF-4631-8AD7-B901F6165736}" type="presParOf" srcId="{771CF516-EC7B-44FD-9C5F-44E54565F2DF}" destId="{9C8AC805-7204-46DF-B158-0F5D7FEEA423}" srcOrd="0" destOrd="0" presId="urn:microsoft.com/office/officeart/2005/8/layout/hList1"/>
    <dgm:cxn modelId="{DCDF4000-730D-46D0-B09F-E8825B222580}" type="presParOf" srcId="{771CF516-EC7B-44FD-9C5F-44E54565F2DF}" destId="{336DCFD7-B177-41F6-9ECD-56D6B1B3F9DE}" srcOrd="1" destOrd="0" presId="urn:microsoft.com/office/officeart/2005/8/layout/hList1"/>
    <dgm:cxn modelId="{4EDC722D-B574-42CD-9342-6385D9CB4389}" type="presParOf" srcId="{6824BC8B-B995-4563-ACDE-A0D926935505}" destId="{AB3316AA-F924-402D-BC7E-6376BEB13D36}" srcOrd="3" destOrd="0" presId="urn:microsoft.com/office/officeart/2005/8/layout/hList1"/>
    <dgm:cxn modelId="{AA21CF46-4DFB-4407-84AD-9903B3B6A6AF}" type="presParOf" srcId="{6824BC8B-B995-4563-ACDE-A0D926935505}" destId="{0751C1FE-7534-4AA6-916D-03A589E4950D}" srcOrd="4" destOrd="0" presId="urn:microsoft.com/office/officeart/2005/8/layout/hList1"/>
    <dgm:cxn modelId="{C6F2435C-40B4-43EF-8698-1D5B0C3FE1A7}" type="presParOf" srcId="{0751C1FE-7534-4AA6-916D-03A589E4950D}" destId="{CE19D1D2-363C-4B70-9799-0FF63DD41F26}" srcOrd="0" destOrd="0" presId="urn:microsoft.com/office/officeart/2005/8/layout/hList1"/>
    <dgm:cxn modelId="{8C04ED2B-09DC-48EA-BA3D-6491BA23EC01}" type="presParOf" srcId="{0751C1FE-7534-4AA6-916D-03A589E4950D}" destId="{E5FE171F-F764-40B2-9948-0D99C449307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4F425ED-5905-48AF-B6EC-490891E28652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51F3AA6-C2CC-4397-87E1-F220F7E7BF4A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What’s an experience machine?</a:t>
          </a:r>
        </a:p>
      </dgm:t>
    </dgm:pt>
    <dgm:pt modelId="{EC7CB683-9CAF-41B4-915B-FD775CED66DF}" type="parTrans" cxnId="{CB264A4C-0D40-41AC-877A-4DEEC2A6CA4B}">
      <dgm:prSet/>
      <dgm:spPr/>
      <dgm:t>
        <a:bodyPr/>
        <a:lstStyle/>
        <a:p>
          <a:endParaRPr lang="en-US">
            <a:solidFill>
              <a:schemeClr val="bg1">
                <a:lumMod val="75000"/>
              </a:schemeClr>
            </a:solidFill>
          </a:endParaRPr>
        </a:p>
      </dgm:t>
    </dgm:pt>
    <dgm:pt modelId="{3E1F3254-7F76-4266-8113-E786C0D118E2}" type="sibTrans" cxnId="{CB264A4C-0D40-41AC-877A-4DEEC2A6CA4B}">
      <dgm:prSet/>
      <dgm:spPr/>
      <dgm:t>
        <a:bodyPr/>
        <a:lstStyle/>
        <a:p>
          <a:endParaRPr lang="en-US">
            <a:solidFill>
              <a:schemeClr val="bg1">
                <a:lumMod val="75000"/>
              </a:schemeClr>
            </a:solidFill>
          </a:endParaRPr>
        </a:p>
      </dgm:t>
    </dgm:pt>
    <dgm:pt modelId="{AC5FAEFA-290E-4844-9DF3-77A1A5CAD536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Do we have experience machines now?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64D6D211-74FD-42EC-B6D3-04315C772991}" type="parTrans" cxnId="{5EDF0BE8-06E4-4E97-92D5-28F6DB8A6C06}">
      <dgm:prSet/>
      <dgm:spPr/>
      <dgm:t>
        <a:bodyPr/>
        <a:lstStyle/>
        <a:p>
          <a:endParaRPr lang="en-US">
            <a:solidFill>
              <a:schemeClr val="bg1">
                <a:lumMod val="75000"/>
              </a:schemeClr>
            </a:solidFill>
          </a:endParaRPr>
        </a:p>
      </dgm:t>
    </dgm:pt>
    <dgm:pt modelId="{B4A228BD-5740-41CF-B0C1-1F1FE518EA5C}" type="sibTrans" cxnId="{5EDF0BE8-06E4-4E97-92D5-28F6DB8A6C06}">
      <dgm:prSet/>
      <dgm:spPr/>
      <dgm:t>
        <a:bodyPr/>
        <a:lstStyle/>
        <a:p>
          <a:endParaRPr lang="en-US">
            <a:solidFill>
              <a:schemeClr val="bg1">
                <a:lumMod val="75000"/>
              </a:schemeClr>
            </a:solidFill>
          </a:endParaRPr>
        </a:p>
      </dgm:t>
    </dgm:pt>
    <dgm:pt modelId="{2E94CC02-6F73-45F9-A242-A84F551FF54B}">
      <dgm:prSet/>
      <dgm:spPr/>
      <dgm:t>
        <a:bodyPr anchor="ctr"/>
        <a:lstStyle/>
        <a:p>
          <a:pPr algn="ctr"/>
          <a:r>
            <a:rPr lang="en-GB" dirty="0">
              <a:solidFill>
                <a:schemeClr val="bg1">
                  <a:lumMod val="75000"/>
                </a:schemeClr>
              </a:solidFill>
            </a:rPr>
            <a:t>What are we missing? → Touch</a:t>
          </a:r>
          <a:endParaRPr lang="en-US" dirty="0">
            <a:solidFill>
              <a:schemeClr val="bg1">
                <a:lumMod val="75000"/>
              </a:schemeClr>
            </a:solidFill>
          </a:endParaRPr>
        </a:p>
      </dgm:t>
    </dgm:pt>
    <dgm:pt modelId="{5E308DAB-D848-4CBC-A4B3-A80E1CED70F8}" type="parTrans" cxnId="{71B08F1E-3547-4755-A7E6-26BD74FE95D1}">
      <dgm:prSet/>
      <dgm:spPr/>
      <dgm:t>
        <a:bodyPr/>
        <a:lstStyle/>
        <a:p>
          <a:endParaRPr lang="en-US">
            <a:solidFill>
              <a:schemeClr val="bg1">
                <a:lumMod val="75000"/>
              </a:schemeClr>
            </a:solidFill>
          </a:endParaRPr>
        </a:p>
      </dgm:t>
    </dgm:pt>
    <dgm:pt modelId="{D1E60F94-61E0-429C-9C3B-C930BB912AEE}" type="sibTrans" cxnId="{71B08F1E-3547-4755-A7E6-26BD74FE95D1}">
      <dgm:prSet/>
      <dgm:spPr/>
      <dgm:t>
        <a:bodyPr/>
        <a:lstStyle/>
        <a:p>
          <a:endParaRPr lang="en-US">
            <a:solidFill>
              <a:schemeClr val="bg1">
                <a:lumMod val="75000"/>
              </a:schemeClr>
            </a:solidFill>
          </a:endParaRPr>
        </a:p>
      </dgm:t>
    </dgm:pt>
    <dgm:pt modelId="{634D4D47-2AE0-4D2D-A86E-4541E886042E}">
      <dgm:prSet/>
      <dgm:spPr/>
      <dgm:t>
        <a:bodyPr anchor="ctr"/>
        <a:lstStyle/>
        <a:p>
          <a:pPr algn="ctr"/>
          <a:r>
            <a:rPr lang="en-GB" dirty="0">
              <a:solidFill>
                <a:schemeClr val="tx1"/>
              </a:solidFill>
            </a:rPr>
            <a:t>Ethical considerations </a:t>
          </a:r>
          <a:endParaRPr lang="en-US" dirty="0">
            <a:solidFill>
              <a:schemeClr val="tx1"/>
            </a:solidFill>
          </a:endParaRPr>
        </a:p>
      </dgm:t>
    </dgm:pt>
    <dgm:pt modelId="{63A76746-016C-417B-840D-4BFA654055D1}" type="parTrans" cxnId="{F36EBC5C-0A50-4BE7-BBFF-74912F9332E7}">
      <dgm:prSet/>
      <dgm:spPr/>
      <dgm:t>
        <a:bodyPr/>
        <a:lstStyle/>
        <a:p>
          <a:endParaRPr lang="en-US">
            <a:solidFill>
              <a:schemeClr val="bg1">
                <a:lumMod val="75000"/>
              </a:schemeClr>
            </a:solidFill>
          </a:endParaRPr>
        </a:p>
      </dgm:t>
    </dgm:pt>
    <dgm:pt modelId="{1E429AEE-0502-4C1A-BEFB-A107CEBE37B4}" type="sibTrans" cxnId="{F36EBC5C-0A50-4BE7-BBFF-74912F9332E7}">
      <dgm:prSet/>
      <dgm:spPr/>
      <dgm:t>
        <a:bodyPr/>
        <a:lstStyle/>
        <a:p>
          <a:endParaRPr lang="en-US">
            <a:solidFill>
              <a:schemeClr val="bg1">
                <a:lumMod val="75000"/>
              </a:schemeClr>
            </a:solidFill>
          </a:endParaRPr>
        </a:p>
      </dgm:t>
    </dgm:pt>
    <dgm:pt modelId="{7502D42C-1A59-4B2D-820F-DD1A1DB607CC}" type="pres">
      <dgm:prSet presAssocID="{44F425ED-5905-48AF-B6EC-490891E28652}" presName="vert0" presStyleCnt="0">
        <dgm:presLayoutVars>
          <dgm:dir/>
          <dgm:animOne val="branch"/>
          <dgm:animLvl val="lvl"/>
        </dgm:presLayoutVars>
      </dgm:prSet>
      <dgm:spPr/>
    </dgm:pt>
    <dgm:pt modelId="{6E205E72-0AF0-4006-AC99-EA038AC5105B}" type="pres">
      <dgm:prSet presAssocID="{A51F3AA6-C2CC-4397-87E1-F220F7E7BF4A}" presName="thickLine" presStyleLbl="alignNode1" presStyleIdx="0" presStyleCnt="4"/>
      <dgm:spPr/>
    </dgm:pt>
    <dgm:pt modelId="{BA9A9363-231C-459E-B3EF-D9CCB756DDAC}" type="pres">
      <dgm:prSet presAssocID="{A51F3AA6-C2CC-4397-87E1-F220F7E7BF4A}" presName="horz1" presStyleCnt="0"/>
      <dgm:spPr/>
    </dgm:pt>
    <dgm:pt modelId="{3639DFF6-17F2-4CD5-A99F-6279C52777CF}" type="pres">
      <dgm:prSet presAssocID="{A51F3AA6-C2CC-4397-87E1-F220F7E7BF4A}" presName="tx1" presStyleLbl="revTx" presStyleIdx="0" presStyleCnt="4"/>
      <dgm:spPr/>
    </dgm:pt>
    <dgm:pt modelId="{48E83448-2FB0-4C99-AF88-E1AF403EA623}" type="pres">
      <dgm:prSet presAssocID="{A51F3AA6-C2CC-4397-87E1-F220F7E7BF4A}" presName="vert1" presStyleCnt="0"/>
      <dgm:spPr/>
    </dgm:pt>
    <dgm:pt modelId="{9C5A18C4-E4F4-4092-AC85-EC08B01CB797}" type="pres">
      <dgm:prSet presAssocID="{AC5FAEFA-290E-4844-9DF3-77A1A5CAD536}" presName="thickLine" presStyleLbl="alignNode1" presStyleIdx="1" presStyleCnt="4"/>
      <dgm:spPr/>
    </dgm:pt>
    <dgm:pt modelId="{26B703B5-F443-42D0-8F8A-561D882DFB29}" type="pres">
      <dgm:prSet presAssocID="{AC5FAEFA-290E-4844-9DF3-77A1A5CAD536}" presName="horz1" presStyleCnt="0"/>
      <dgm:spPr/>
    </dgm:pt>
    <dgm:pt modelId="{66557D36-AE49-470D-B04D-0FE18D6C2608}" type="pres">
      <dgm:prSet presAssocID="{AC5FAEFA-290E-4844-9DF3-77A1A5CAD536}" presName="tx1" presStyleLbl="revTx" presStyleIdx="1" presStyleCnt="4"/>
      <dgm:spPr/>
    </dgm:pt>
    <dgm:pt modelId="{004E5120-95A1-42F8-BBA6-DEEF83850694}" type="pres">
      <dgm:prSet presAssocID="{AC5FAEFA-290E-4844-9DF3-77A1A5CAD536}" presName="vert1" presStyleCnt="0"/>
      <dgm:spPr/>
    </dgm:pt>
    <dgm:pt modelId="{8F186527-0C8A-4E45-994B-4DD151743B39}" type="pres">
      <dgm:prSet presAssocID="{2E94CC02-6F73-45F9-A242-A84F551FF54B}" presName="thickLine" presStyleLbl="alignNode1" presStyleIdx="2" presStyleCnt="4"/>
      <dgm:spPr/>
    </dgm:pt>
    <dgm:pt modelId="{0D5A16FA-2A1B-48C6-883F-443B48A6CEF7}" type="pres">
      <dgm:prSet presAssocID="{2E94CC02-6F73-45F9-A242-A84F551FF54B}" presName="horz1" presStyleCnt="0"/>
      <dgm:spPr/>
    </dgm:pt>
    <dgm:pt modelId="{2CDBECDC-598A-4C6B-989E-0D8219C4D898}" type="pres">
      <dgm:prSet presAssocID="{2E94CC02-6F73-45F9-A242-A84F551FF54B}" presName="tx1" presStyleLbl="revTx" presStyleIdx="2" presStyleCnt="4"/>
      <dgm:spPr/>
    </dgm:pt>
    <dgm:pt modelId="{BFCA97C6-B162-43B7-BC43-2D2DFB811957}" type="pres">
      <dgm:prSet presAssocID="{2E94CC02-6F73-45F9-A242-A84F551FF54B}" presName="vert1" presStyleCnt="0"/>
      <dgm:spPr/>
    </dgm:pt>
    <dgm:pt modelId="{4D1BB722-3044-427C-B226-36B348E20547}" type="pres">
      <dgm:prSet presAssocID="{634D4D47-2AE0-4D2D-A86E-4541E886042E}" presName="thickLine" presStyleLbl="alignNode1" presStyleIdx="3" presStyleCnt="4"/>
      <dgm:spPr/>
    </dgm:pt>
    <dgm:pt modelId="{823C29C6-8436-44D6-8CC1-056D22E79D71}" type="pres">
      <dgm:prSet presAssocID="{634D4D47-2AE0-4D2D-A86E-4541E886042E}" presName="horz1" presStyleCnt="0"/>
      <dgm:spPr/>
    </dgm:pt>
    <dgm:pt modelId="{98799518-4700-4D9F-BEC5-0D201C1254AB}" type="pres">
      <dgm:prSet presAssocID="{634D4D47-2AE0-4D2D-A86E-4541E886042E}" presName="tx1" presStyleLbl="revTx" presStyleIdx="3" presStyleCnt="4"/>
      <dgm:spPr/>
    </dgm:pt>
    <dgm:pt modelId="{70972C01-9C0E-42ED-A0D0-6EA12A3DF1F5}" type="pres">
      <dgm:prSet presAssocID="{634D4D47-2AE0-4D2D-A86E-4541E886042E}" presName="vert1" presStyleCnt="0"/>
      <dgm:spPr/>
    </dgm:pt>
  </dgm:ptLst>
  <dgm:cxnLst>
    <dgm:cxn modelId="{C5345F17-4303-456D-AA35-C8C7AACF5334}" type="presOf" srcId="{2E94CC02-6F73-45F9-A242-A84F551FF54B}" destId="{2CDBECDC-598A-4C6B-989E-0D8219C4D898}" srcOrd="0" destOrd="0" presId="urn:microsoft.com/office/officeart/2008/layout/LinedList"/>
    <dgm:cxn modelId="{71B08F1E-3547-4755-A7E6-26BD74FE95D1}" srcId="{44F425ED-5905-48AF-B6EC-490891E28652}" destId="{2E94CC02-6F73-45F9-A242-A84F551FF54B}" srcOrd="2" destOrd="0" parTransId="{5E308DAB-D848-4CBC-A4B3-A80E1CED70F8}" sibTransId="{D1E60F94-61E0-429C-9C3B-C930BB912AEE}"/>
    <dgm:cxn modelId="{F36EBC5C-0A50-4BE7-BBFF-74912F9332E7}" srcId="{44F425ED-5905-48AF-B6EC-490891E28652}" destId="{634D4D47-2AE0-4D2D-A86E-4541E886042E}" srcOrd="3" destOrd="0" parTransId="{63A76746-016C-417B-840D-4BFA654055D1}" sibTransId="{1E429AEE-0502-4C1A-BEFB-A107CEBE37B4}"/>
    <dgm:cxn modelId="{CB264A4C-0D40-41AC-877A-4DEEC2A6CA4B}" srcId="{44F425ED-5905-48AF-B6EC-490891E28652}" destId="{A51F3AA6-C2CC-4397-87E1-F220F7E7BF4A}" srcOrd="0" destOrd="0" parTransId="{EC7CB683-9CAF-41B4-915B-FD775CED66DF}" sibTransId="{3E1F3254-7F76-4266-8113-E786C0D118E2}"/>
    <dgm:cxn modelId="{3B8F7570-8F79-4B48-96CA-23851046FEFE}" type="presOf" srcId="{A51F3AA6-C2CC-4397-87E1-F220F7E7BF4A}" destId="{3639DFF6-17F2-4CD5-A99F-6279C52777CF}" srcOrd="0" destOrd="0" presId="urn:microsoft.com/office/officeart/2008/layout/LinedList"/>
    <dgm:cxn modelId="{80DC7F8E-FC4F-45CF-88B6-B0E86AFA8BDB}" type="presOf" srcId="{634D4D47-2AE0-4D2D-A86E-4541E886042E}" destId="{98799518-4700-4D9F-BEC5-0D201C1254AB}" srcOrd="0" destOrd="0" presId="urn:microsoft.com/office/officeart/2008/layout/LinedList"/>
    <dgm:cxn modelId="{DEBACDC0-D530-46E2-9290-53E0285ABFBA}" type="presOf" srcId="{44F425ED-5905-48AF-B6EC-490891E28652}" destId="{7502D42C-1A59-4B2D-820F-DD1A1DB607CC}" srcOrd="0" destOrd="0" presId="urn:microsoft.com/office/officeart/2008/layout/LinedList"/>
    <dgm:cxn modelId="{96DAA1D2-03A9-4DB2-B999-87AE20FC5050}" type="presOf" srcId="{AC5FAEFA-290E-4844-9DF3-77A1A5CAD536}" destId="{66557D36-AE49-470D-B04D-0FE18D6C2608}" srcOrd="0" destOrd="0" presId="urn:microsoft.com/office/officeart/2008/layout/LinedList"/>
    <dgm:cxn modelId="{5EDF0BE8-06E4-4E97-92D5-28F6DB8A6C06}" srcId="{44F425ED-5905-48AF-B6EC-490891E28652}" destId="{AC5FAEFA-290E-4844-9DF3-77A1A5CAD536}" srcOrd="1" destOrd="0" parTransId="{64D6D211-74FD-42EC-B6D3-04315C772991}" sibTransId="{B4A228BD-5740-41CF-B0C1-1F1FE518EA5C}"/>
    <dgm:cxn modelId="{306F14CB-95F0-4686-934C-C34095FBBC2A}" type="presParOf" srcId="{7502D42C-1A59-4B2D-820F-DD1A1DB607CC}" destId="{6E205E72-0AF0-4006-AC99-EA038AC5105B}" srcOrd="0" destOrd="0" presId="urn:microsoft.com/office/officeart/2008/layout/LinedList"/>
    <dgm:cxn modelId="{426C153A-AB31-4D6D-A05C-A67FBCD56070}" type="presParOf" srcId="{7502D42C-1A59-4B2D-820F-DD1A1DB607CC}" destId="{BA9A9363-231C-459E-B3EF-D9CCB756DDAC}" srcOrd="1" destOrd="0" presId="urn:microsoft.com/office/officeart/2008/layout/LinedList"/>
    <dgm:cxn modelId="{2E0B5005-84BD-4DFE-905B-8CAD907B8D07}" type="presParOf" srcId="{BA9A9363-231C-459E-B3EF-D9CCB756DDAC}" destId="{3639DFF6-17F2-4CD5-A99F-6279C52777CF}" srcOrd="0" destOrd="0" presId="urn:microsoft.com/office/officeart/2008/layout/LinedList"/>
    <dgm:cxn modelId="{2D5E3701-C7AA-44F8-AC33-85100F77C491}" type="presParOf" srcId="{BA9A9363-231C-459E-B3EF-D9CCB756DDAC}" destId="{48E83448-2FB0-4C99-AF88-E1AF403EA623}" srcOrd="1" destOrd="0" presId="urn:microsoft.com/office/officeart/2008/layout/LinedList"/>
    <dgm:cxn modelId="{202835C6-BC49-4E98-9C49-74A800E2CE73}" type="presParOf" srcId="{7502D42C-1A59-4B2D-820F-DD1A1DB607CC}" destId="{9C5A18C4-E4F4-4092-AC85-EC08B01CB797}" srcOrd="2" destOrd="0" presId="urn:microsoft.com/office/officeart/2008/layout/LinedList"/>
    <dgm:cxn modelId="{02D9E71B-07A9-4730-B2D1-9AB1FCD54F9D}" type="presParOf" srcId="{7502D42C-1A59-4B2D-820F-DD1A1DB607CC}" destId="{26B703B5-F443-42D0-8F8A-561D882DFB29}" srcOrd="3" destOrd="0" presId="urn:microsoft.com/office/officeart/2008/layout/LinedList"/>
    <dgm:cxn modelId="{95923F41-D298-442D-A8C7-F29CB2700747}" type="presParOf" srcId="{26B703B5-F443-42D0-8F8A-561D882DFB29}" destId="{66557D36-AE49-470D-B04D-0FE18D6C2608}" srcOrd="0" destOrd="0" presId="urn:microsoft.com/office/officeart/2008/layout/LinedList"/>
    <dgm:cxn modelId="{DE80BA38-6BA5-4A98-8049-7AF81C155ADE}" type="presParOf" srcId="{26B703B5-F443-42D0-8F8A-561D882DFB29}" destId="{004E5120-95A1-42F8-BBA6-DEEF83850694}" srcOrd="1" destOrd="0" presId="urn:microsoft.com/office/officeart/2008/layout/LinedList"/>
    <dgm:cxn modelId="{45709443-7B10-461A-94CE-4084E8AF6D6E}" type="presParOf" srcId="{7502D42C-1A59-4B2D-820F-DD1A1DB607CC}" destId="{8F186527-0C8A-4E45-994B-4DD151743B39}" srcOrd="4" destOrd="0" presId="urn:microsoft.com/office/officeart/2008/layout/LinedList"/>
    <dgm:cxn modelId="{2BB50B6C-CCA3-4832-81A4-6B9423864EA0}" type="presParOf" srcId="{7502D42C-1A59-4B2D-820F-DD1A1DB607CC}" destId="{0D5A16FA-2A1B-48C6-883F-443B48A6CEF7}" srcOrd="5" destOrd="0" presId="urn:microsoft.com/office/officeart/2008/layout/LinedList"/>
    <dgm:cxn modelId="{9746E2D7-41C8-4F46-8BF3-3321E95DA27E}" type="presParOf" srcId="{0D5A16FA-2A1B-48C6-883F-443B48A6CEF7}" destId="{2CDBECDC-598A-4C6B-989E-0D8219C4D898}" srcOrd="0" destOrd="0" presId="urn:microsoft.com/office/officeart/2008/layout/LinedList"/>
    <dgm:cxn modelId="{7025B73F-AE2C-4599-AB89-38AF2D3552BA}" type="presParOf" srcId="{0D5A16FA-2A1B-48C6-883F-443B48A6CEF7}" destId="{BFCA97C6-B162-43B7-BC43-2D2DFB811957}" srcOrd="1" destOrd="0" presId="urn:microsoft.com/office/officeart/2008/layout/LinedList"/>
    <dgm:cxn modelId="{8EAC233B-004B-41F0-9713-FA8EE8E80559}" type="presParOf" srcId="{7502D42C-1A59-4B2D-820F-DD1A1DB607CC}" destId="{4D1BB722-3044-427C-B226-36B348E20547}" srcOrd="6" destOrd="0" presId="urn:microsoft.com/office/officeart/2008/layout/LinedList"/>
    <dgm:cxn modelId="{CEF14583-8682-4114-9110-CFC4418D9304}" type="presParOf" srcId="{7502D42C-1A59-4B2D-820F-DD1A1DB607CC}" destId="{823C29C6-8436-44D6-8CC1-056D22E79D71}" srcOrd="7" destOrd="0" presId="urn:microsoft.com/office/officeart/2008/layout/LinedList"/>
    <dgm:cxn modelId="{98039E6D-861B-49B3-A23E-9B28F730AB60}" type="presParOf" srcId="{823C29C6-8436-44D6-8CC1-056D22E79D71}" destId="{98799518-4700-4D9F-BEC5-0D201C1254AB}" srcOrd="0" destOrd="0" presId="urn:microsoft.com/office/officeart/2008/layout/LinedList"/>
    <dgm:cxn modelId="{6AE0BE66-526C-4BAA-8ED5-A245C150F54F}" type="presParOf" srcId="{823C29C6-8436-44D6-8CC1-056D22E79D71}" destId="{70972C01-9C0E-42ED-A0D0-6EA12A3DF1F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11B2DF3-59CC-453C-A05E-39F3E5138886}" type="doc">
      <dgm:prSet loTypeId="urn:microsoft.com/office/officeart/2005/8/layout/vList5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GB"/>
        </a:p>
      </dgm:t>
    </dgm:pt>
    <dgm:pt modelId="{6B84607F-355E-4758-84DE-C29E61BC7FD5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Sensory Autonomy and Consent</a:t>
          </a:r>
        </a:p>
      </dgm:t>
    </dgm:pt>
    <dgm:pt modelId="{F7CD6C54-2E84-45A2-ADE2-0AF034555B48}" type="parTrans" cxnId="{E5A45564-4796-46DB-ACDB-4178DC080DC5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EF2F058-3679-475C-9CB3-14DDF73DF758}" type="sibTrans" cxnId="{E5A45564-4796-46DB-ACDB-4178DC080DC5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04353FE-C713-4E59-940C-FCDA12FE737A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Body Representation</a:t>
          </a:r>
        </a:p>
      </dgm:t>
    </dgm:pt>
    <dgm:pt modelId="{C3B6BBFD-E3F0-45A9-936B-B28F72D2ECF4}" type="parTrans" cxnId="{0A42230B-0F7A-4B39-AF53-9BF41E7531FC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B5AAC02-A99E-4576-8A03-AC0B7FC053A1}" type="sibTrans" cxnId="{0A42230B-0F7A-4B39-AF53-9BF41E7531FC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339B1A-B275-4C9B-8F82-708381D6C2CB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Body Disownership </a:t>
          </a:r>
          <a:r>
            <a:rPr lang="en-GB" dirty="0">
              <a:latin typeface="Calibri" panose="020F0502020204030204" pitchFamily="34" charset="0"/>
              <a:cs typeface="Calibri" panose="020F0502020204030204" pitchFamily="34" charset="0"/>
            </a:rPr>
            <a:t>→ </a:t>
          </a:r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Prefer virtual body</a:t>
          </a:r>
        </a:p>
      </dgm:t>
    </dgm:pt>
    <dgm:pt modelId="{45848DCF-AC7C-461C-8598-52C96F434605}" type="parTrans" cxnId="{50F0EF3E-7E02-432B-AAFF-FC0C8530CE9B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B2E62C9-5C9D-4BEE-B3E7-E40CF4A48A7D}" type="sibTrans" cxnId="{50F0EF3E-7E02-432B-AAFF-FC0C8530CE9B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ADEBC9B-206F-41F4-BF01-02067C49FE55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Sensory Incoherence</a:t>
          </a:r>
        </a:p>
      </dgm:t>
    </dgm:pt>
    <dgm:pt modelId="{5396BA9C-3961-4B9D-9963-C8232A3E5957}" type="parTrans" cxnId="{03D108D1-8204-4B75-927E-A893F59D4E32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EB1B9CF-BBDF-44BA-A62D-EF2294A6ECB1}" type="sibTrans" cxnId="{03D108D1-8204-4B75-927E-A893F59D4E32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2ABECA6-D9B3-46B8-90A6-98B6525C8DEE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Touch no longer arbiter of reality</a:t>
          </a:r>
        </a:p>
      </dgm:t>
    </dgm:pt>
    <dgm:pt modelId="{89936C06-8B60-4060-BF52-3C9E374D7E25}" type="parTrans" cxnId="{A779AD9E-E2DC-4B6C-A50A-0771278C2371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EBCB0B7-2341-462F-97FC-0940555F6F98}" type="sibTrans" cxnId="{A779AD9E-E2DC-4B6C-A50A-0771278C2371}">
      <dgm:prSet/>
      <dgm:spPr/>
      <dgm:t>
        <a:bodyPr/>
        <a:lstStyle/>
        <a:p>
          <a:endParaRPr lang="en-GB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FD3E992-F033-43C4-AA84-96AABC75C110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Touch is ‘always on’</a:t>
          </a:r>
        </a:p>
      </dgm:t>
    </dgm:pt>
    <dgm:pt modelId="{2E9649AA-00D7-41AC-BA09-36FA356C24E2}" type="parTrans" cxnId="{434CA47F-62BE-477A-AA36-7DE12CD056FE}">
      <dgm:prSet/>
      <dgm:spPr/>
      <dgm:t>
        <a:bodyPr/>
        <a:lstStyle/>
        <a:p>
          <a:endParaRPr lang="en-GB"/>
        </a:p>
      </dgm:t>
    </dgm:pt>
    <dgm:pt modelId="{EF594614-63FD-4507-831B-FC6AAF62D5AD}" type="sibTrans" cxnId="{434CA47F-62BE-477A-AA36-7DE12CD056FE}">
      <dgm:prSet/>
      <dgm:spPr/>
      <dgm:t>
        <a:bodyPr/>
        <a:lstStyle/>
        <a:p>
          <a:endParaRPr lang="en-GB"/>
        </a:p>
      </dgm:t>
    </dgm:pt>
    <dgm:pt modelId="{28FD453D-99BA-442B-A5BA-46A3CFDD9ADC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‘Get your hands off me!’</a:t>
          </a:r>
        </a:p>
      </dgm:t>
    </dgm:pt>
    <dgm:pt modelId="{C8CD44EA-9D7A-4ECD-AF5B-5ECCDD6719AD}" type="parTrans" cxnId="{EA21D628-95B1-4D9E-82B6-0E032DE8C496}">
      <dgm:prSet/>
      <dgm:spPr/>
      <dgm:t>
        <a:bodyPr/>
        <a:lstStyle/>
        <a:p>
          <a:endParaRPr lang="en-GB"/>
        </a:p>
      </dgm:t>
    </dgm:pt>
    <dgm:pt modelId="{1220C9D1-3316-4533-884D-569166E330D6}" type="sibTrans" cxnId="{EA21D628-95B1-4D9E-82B6-0E032DE8C496}">
      <dgm:prSet/>
      <dgm:spPr/>
      <dgm:t>
        <a:bodyPr/>
        <a:lstStyle/>
        <a:p>
          <a:endParaRPr lang="en-GB"/>
        </a:p>
      </dgm:t>
    </dgm:pt>
    <dgm:pt modelId="{4739FA99-2B87-40E6-A4FD-D41E9866AC23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Unable to feel own body</a:t>
          </a:r>
        </a:p>
      </dgm:t>
    </dgm:pt>
    <dgm:pt modelId="{F9106D7D-A6C8-4C57-8A31-69ABD410D645}" type="parTrans" cxnId="{1CC35219-7327-4EAD-952D-F6973A245096}">
      <dgm:prSet/>
      <dgm:spPr/>
      <dgm:t>
        <a:bodyPr/>
        <a:lstStyle/>
        <a:p>
          <a:endParaRPr lang="en-GB"/>
        </a:p>
      </dgm:t>
    </dgm:pt>
    <dgm:pt modelId="{145F8E6B-1080-47C6-AECA-18872E208DEB}" type="sibTrans" cxnId="{1CC35219-7327-4EAD-952D-F6973A245096}">
      <dgm:prSet/>
      <dgm:spPr/>
      <dgm:t>
        <a:bodyPr/>
        <a:lstStyle/>
        <a:p>
          <a:endParaRPr lang="en-GB"/>
        </a:p>
      </dgm:t>
    </dgm:pt>
    <dgm:pt modelId="{17C96A5B-4696-4387-BE22-4405429B878C}">
      <dgm:prSet phldrT="[Text]"/>
      <dgm:spPr/>
      <dgm:t>
        <a:bodyPr/>
        <a:lstStyle/>
        <a:p>
          <a:r>
            <a:rPr lang="en-GB" dirty="0">
              <a:latin typeface="Arial" panose="020B0604020202020204" pitchFamily="34" charset="0"/>
              <a:cs typeface="Arial" panose="020B0604020202020204" pitchFamily="34" charset="0"/>
            </a:rPr>
            <a:t>Tactile Deception? </a:t>
          </a:r>
        </a:p>
      </dgm:t>
    </dgm:pt>
    <dgm:pt modelId="{2270FFEA-408B-4ECB-9CA2-3AF540AAC63B}" type="parTrans" cxnId="{0C64B42C-8B6C-45AD-A4AC-B3CC3C1B6152}">
      <dgm:prSet/>
      <dgm:spPr/>
      <dgm:t>
        <a:bodyPr/>
        <a:lstStyle/>
        <a:p>
          <a:endParaRPr lang="en-GB"/>
        </a:p>
      </dgm:t>
    </dgm:pt>
    <dgm:pt modelId="{7843B15E-9DC6-4354-B512-A17D396EF123}" type="sibTrans" cxnId="{0C64B42C-8B6C-45AD-A4AC-B3CC3C1B6152}">
      <dgm:prSet/>
      <dgm:spPr/>
      <dgm:t>
        <a:bodyPr/>
        <a:lstStyle/>
        <a:p>
          <a:endParaRPr lang="en-GB"/>
        </a:p>
      </dgm:t>
    </dgm:pt>
    <dgm:pt modelId="{6803CD3D-5751-49BB-9CDC-3AC3CE910D23}" type="pres">
      <dgm:prSet presAssocID="{B11B2DF3-59CC-453C-A05E-39F3E5138886}" presName="Name0" presStyleCnt="0">
        <dgm:presLayoutVars>
          <dgm:dir/>
          <dgm:animLvl val="lvl"/>
          <dgm:resizeHandles val="exact"/>
        </dgm:presLayoutVars>
      </dgm:prSet>
      <dgm:spPr/>
    </dgm:pt>
    <dgm:pt modelId="{CA5FE8C6-4A29-4E61-AB8A-594A37DFD088}" type="pres">
      <dgm:prSet presAssocID="{BADEBC9B-206F-41F4-BF01-02067C49FE55}" presName="linNode" presStyleCnt="0"/>
      <dgm:spPr/>
    </dgm:pt>
    <dgm:pt modelId="{B47FE915-CA59-48B2-99CA-F23F19EE9E93}" type="pres">
      <dgm:prSet presAssocID="{BADEBC9B-206F-41F4-BF01-02067C49FE55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03FAD816-AEA9-401B-B763-2C0CD9E76943}" type="pres">
      <dgm:prSet presAssocID="{BADEBC9B-206F-41F4-BF01-02067C49FE55}" presName="descendantText" presStyleLbl="alignAccFollowNode1" presStyleIdx="0" presStyleCnt="3">
        <dgm:presLayoutVars>
          <dgm:bulletEnabled val="1"/>
        </dgm:presLayoutVars>
      </dgm:prSet>
      <dgm:spPr/>
    </dgm:pt>
    <dgm:pt modelId="{B54016DC-6C2B-4481-B8FF-2F70C9D292D7}" type="pres">
      <dgm:prSet presAssocID="{8EB1B9CF-BBDF-44BA-A62D-EF2294A6ECB1}" presName="sp" presStyleCnt="0"/>
      <dgm:spPr/>
    </dgm:pt>
    <dgm:pt modelId="{897954AA-169B-4704-A2E3-524DB5737A08}" type="pres">
      <dgm:prSet presAssocID="{6B84607F-355E-4758-84DE-C29E61BC7FD5}" presName="linNode" presStyleCnt="0"/>
      <dgm:spPr/>
    </dgm:pt>
    <dgm:pt modelId="{B9A8FB37-8E5F-430A-B05C-3FFC0E88BF70}" type="pres">
      <dgm:prSet presAssocID="{6B84607F-355E-4758-84DE-C29E61BC7FD5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D8C2ABB7-8498-42EB-870F-9A3919AB463D}" type="pres">
      <dgm:prSet presAssocID="{6B84607F-355E-4758-84DE-C29E61BC7FD5}" presName="descendantText" presStyleLbl="alignAccFollowNode1" presStyleIdx="1" presStyleCnt="3">
        <dgm:presLayoutVars>
          <dgm:bulletEnabled val="1"/>
        </dgm:presLayoutVars>
      </dgm:prSet>
      <dgm:spPr/>
    </dgm:pt>
    <dgm:pt modelId="{BD23636C-7EE7-42AD-BD32-B7D17C9CD20E}" type="pres">
      <dgm:prSet presAssocID="{EEF2F058-3679-475C-9CB3-14DDF73DF758}" presName="sp" presStyleCnt="0"/>
      <dgm:spPr/>
    </dgm:pt>
    <dgm:pt modelId="{DD8844A8-07DF-4316-8F94-59B069EDE7DC}" type="pres">
      <dgm:prSet presAssocID="{604353FE-C713-4E59-940C-FCDA12FE737A}" presName="linNode" presStyleCnt="0"/>
      <dgm:spPr/>
    </dgm:pt>
    <dgm:pt modelId="{878217DC-33A4-4733-8F40-F0058891E938}" type="pres">
      <dgm:prSet presAssocID="{604353FE-C713-4E59-940C-FCDA12FE737A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71493615-DBE8-4A9C-A28B-1540A9A5D230}" type="pres">
      <dgm:prSet presAssocID="{604353FE-C713-4E59-940C-FCDA12FE737A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9E2C1209-C7F4-4C7F-9BCA-17B50A431283}" type="presOf" srcId="{B11B2DF3-59CC-453C-A05E-39F3E5138886}" destId="{6803CD3D-5751-49BB-9CDC-3AC3CE910D23}" srcOrd="0" destOrd="0" presId="urn:microsoft.com/office/officeart/2005/8/layout/vList5"/>
    <dgm:cxn modelId="{0A42230B-0F7A-4B39-AF53-9BF41E7531FC}" srcId="{B11B2DF3-59CC-453C-A05E-39F3E5138886}" destId="{604353FE-C713-4E59-940C-FCDA12FE737A}" srcOrd="2" destOrd="0" parTransId="{C3B6BBFD-E3F0-45A9-936B-B28F72D2ECF4}" sibTransId="{3B5AAC02-A99E-4576-8A03-AC0B7FC053A1}"/>
    <dgm:cxn modelId="{1CC35219-7327-4EAD-952D-F6973A245096}" srcId="{604353FE-C713-4E59-940C-FCDA12FE737A}" destId="{4739FA99-2B87-40E6-A4FD-D41E9866AC23}" srcOrd="1" destOrd="0" parTransId="{F9106D7D-A6C8-4C57-8A31-69ABD410D645}" sibTransId="{145F8E6B-1080-47C6-AECA-18872E208DEB}"/>
    <dgm:cxn modelId="{5D25051F-C664-4270-91E0-86392087BABC}" type="presOf" srcId="{604353FE-C713-4E59-940C-FCDA12FE737A}" destId="{878217DC-33A4-4733-8F40-F0058891E938}" srcOrd="0" destOrd="0" presId="urn:microsoft.com/office/officeart/2005/8/layout/vList5"/>
    <dgm:cxn modelId="{EA21D628-95B1-4D9E-82B6-0E032DE8C496}" srcId="{6B84607F-355E-4758-84DE-C29E61BC7FD5}" destId="{28FD453D-99BA-442B-A5BA-46A3CFDD9ADC}" srcOrd="1" destOrd="0" parTransId="{C8CD44EA-9D7A-4ECD-AF5B-5ECCDD6719AD}" sibTransId="{1220C9D1-3316-4533-884D-569166E330D6}"/>
    <dgm:cxn modelId="{FC6A222B-3F53-4C05-9711-1D42DE07876F}" type="presOf" srcId="{28FD453D-99BA-442B-A5BA-46A3CFDD9ADC}" destId="{D8C2ABB7-8498-42EB-870F-9A3919AB463D}" srcOrd="0" destOrd="1" presId="urn:microsoft.com/office/officeart/2005/8/layout/vList5"/>
    <dgm:cxn modelId="{0C64B42C-8B6C-45AD-A4AC-B3CC3C1B6152}" srcId="{BADEBC9B-206F-41F4-BF01-02067C49FE55}" destId="{17C96A5B-4696-4387-BE22-4405429B878C}" srcOrd="1" destOrd="0" parTransId="{2270FFEA-408B-4ECB-9CA2-3AF540AAC63B}" sibTransId="{7843B15E-9DC6-4354-B512-A17D396EF123}"/>
    <dgm:cxn modelId="{2257B837-4E1C-4D90-A952-1D06DA7CA661}" type="presOf" srcId="{17C96A5B-4696-4387-BE22-4405429B878C}" destId="{03FAD816-AEA9-401B-B763-2C0CD9E76943}" srcOrd="0" destOrd="1" presId="urn:microsoft.com/office/officeart/2005/8/layout/vList5"/>
    <dgm:cxn modelId="{50F0EF3E-7E02-432B-AAFF-FC0C8530CE9B}" srcId="{604353FE-C713-4E59-940C-FCDA12FE737A}" destId="{BD339B1A-B275-4C9B-8F82-708381D6C2CB}" srcOrd="0" destOrd="0" parTransId="{45848DCF-AC7C-461C-8598-52C96F434605}" sibTransId="{9B2E62C9-5C9D-4BEE-B3E7-E40CF4A48A7D}"/>
    <dgm:cxn modelId="{7CB47064-9337-4BCC-A86C-420C81C027BC}" type="presOf" srcId="{B2ABECA6-D9B3-46B8-90A6-98B6525C8DEE}" destId="{03FAD816-AEA9-401B-B763-2C0CD9E76943}" srcOrd="0" destOrd="0" presId="urn:microsoft.com/office/officeart/2005/8/layout/vList5"/>
    <dgm:cxn modelId="{E5A45564-4796-46DB-ACDB-4178DC080DC5}" srcId="{B11B2DF3-59CC-453C-A05E-39F3E5138886}" destId="{6B84607F-355E-4758-84DE-C29E61BC7FD5}" srcOrd="1" destOrd="0" parTransId="{F7CD6C54-2E84-45A2-ADE2-0AF034555B48}" sibTransId="{EEF2F058-3679-475C-9CB3-14DDF73DF758}"/>
    <dgm:cxn modelId="{9C54C564-10B0-4824-A249-C1EA0091E771}" type="presOf" srcId="{6B84607F-355E-4758-84DE-C29E61BC7FD5}" destId="{B9A8FB37-8E5F-430A-B05C-3FFC0E88BF70}" srcOrd="0" destOrd="0" presId="urn:microsoft.com/office/officeart/2005/8/layout/vList5"/>
    <dgm:cxn modelId="{434CA47F-62BE-477A-AA36-7DE12CD056FE}" srcId="{6B84607F-355E-4758-84DE-C29E61BC7FD5}" destId="{3FD3E992-F033-43C4-AA84-96AABC75C110}" srcOrd="0" destOrd="0" parTransId="{2E9649AA-00D7-41AC-BA09-36FA356C24E2}" sibTransId="{EF594614-63FD-4507-831B-FC6AAF62D5AD}"/>
    <dgm:cxn modelId="{74EFAF92-74D0-47B4-BD10-1ED4916E7E74}" type="presOf" srcId="{BADEBC9B-206F-41F4-BF01-02067C49FE55}" destId="{B47FE915-CA59-48B2-99CA-F23F19EE9E93}" srcOrd="0" destOrd="0" presId="urn:microsoft.com/office/officeart/2005/8/layout/vList5"/>
    <dgm:cxn modelId="{A779AD9E-E2DC-4B6C-A50A-0771278C2371}" srcId="{BADEBC9B-206F-41F4-BF01-02067C49FE55}" destId="{B2ABECA6-D9B3-46B8-90A6-98B6525C8DEE}" srcOrd="0" destOrd="0" parTransId="{89936C06-8B60-4060-BF52-3C9E374D7E25}" sibTransId="{3EBCB0B7-2341-462F-97FC-0940555F6F98}"/>
    <dgm:cxn modelId="{25F9BEA1-8D8C-4013-BEDD-0BBFCA99BD1F}" type="presOf" srcId="{BD339B1A-B275-4C9B-8F82-708381D6C2CB}" destId="{71493615-DBE8-4A9C-A28B-1540A9A5D230}" srcOrd="0" destOrd="0" presId="urn:microsoft.com/office/officeart/2005/8/layout/vList5"/>
    <dgm:cxn modelId="{679F2CA3-42CD-4F8C-A9FC-E1CF72351E54}" type="presOf" srcId="{4739FA99-2B87-40E6-A4FD-D41E9866AC23}" destId="{71493615-DBE8-4A9C-A28B-1540A9A5D230}" srcOrd="0" destOrd="1" presId="urn:microsoft.com/office/officeart/2005/8/layout/vList5"/>
    <dgm:cxn modelId="{03D108D1-8204-4B75-927E-A893F59D4E32}" srcId="{B11B2DF3-59CC-453C-A05E-39F3E5138886}" destId="{BADEBC9B-206F-41F4-BF01-02067C49FE55}" srcOrd="0" destOrd="0" parTransId="{5396BA9C-3961-4B9D-9963-C8232A3E5957}" sibTransId="{8EB1B9CF-BBDF-44BA-A62D-EF2294A6ECB1}"/>
    <dgm:cxn modelId="{4A01ECD7-641C-42A6-9359-3514DE5930B8}" type="presOf" srcId="{3FD3E992-F033-43C4-AA84-96AABC75C110}" destId="{D8C2ABB7-8498-42EB-870F-9A3919AB463D}" srcOrd="0" destOrd="0" presId="urn:microsoft.com/office/officeart/2005/8/layout/vList5"/>
    <dgm:cxn modelId="{A8001936-F7FF-4CC7-A9B4-E21B93FD4803}" type="presParOf" srcId="{6803CD3D-5751-49BB-9CDC-3AC3CE910D23}" destId="{CA5FE8C6-4A29-4E61-AB8A-594A37DFD088}" srcOrd="0" destOrd="0" presId="urn:microsoft.com/office/officeart/2005/8/layout/vList5"/>
    <dgm:cxn modelId="{5269DE68-7778-4669-8CF0-1C210CAEF14D}" type="presParOf" srcId="{CA5FE8C6-4A29-4E61-AB8A-594A37DFD088}" destId="{B47FE915-CA59-48B2-99CA-F23F19EE9E93}" srcOrd="0" destOrd="0" presId="urn:microsoft.com/office/officeart/2005/8/layout/vList5"/>
    <dgm:cxn modelId="{312C00B9-9272-4E4B-92EC-8FF5BA5CE0CF}" type="presParOf" srcId="{CA5FE8C6-4A29-4E61-AB8A-594A37DFD088}" destId="{03FAD816-AEA9-401B-B763-2C0CD9E76943}" srcOrd="1" destOrd="0" presId="urn:microsoft.com/office/officeart/2005/8/layout/vList5"/>
    <dgm:cxn modelId="{C87408DD-C2B7-4040-B0B7-E5D7167E79C8}" type="presParOf" srcId="{6803CD3D-5751-49BB-9CDC-3AC3CE910D23}" destId="{B54016DC-6C2B-4481-B8FF-2F70C9D292D7}" srcOrd="1" destOrd="0" presId="urn:microsoft.com/office/officeart/2005/8/layout/vList5"/>
    <dgm:cxn modelId="{9CC9B833-49C3-4C7E-B2F4-D2A08C7C6FED}" type="presParOf" srcId="{6803CD3D-5751-49BB-9CDC-3AC3CE910D23}" destId="{897954AA-169B-4704-A2E3-524DB5737A08}" srcOrd="2" destOrd="0" presId="urn:microsoft.com/office/officeart/2005/8/layout/vList5"/>
    <dgm:cxn modelId="{BEA30068-F536-418D-A4C4-5C9A265A3F6F}" type="presParOf" srcId="{897954AA-169B-4704-A2E3-524DB5737A08}" destId="{B9A8FB37-8E5F-430A-B05C-3FFC0E88BF70}" srcOrd="0" destOrd="0" presId="urn:microsoft.com/office/officeart/2005/8/layout/vList5"/>
    <dgm:cxn modelId="{1AD1D5E2-AF23-4F9B-8ED4-DFFE97ABFBE2}" type="presParOf" srcId="{897954AA-169B-4704-A2E3-524DB5737A08}" destId="{D8C2ABB7-8498-42EB-870F-9A3919AB463D}" srcOrd="1" destOrd="0" presId="urn:microsoft.com/office/officeart/2005/8/layout/vList5"/>
    <dgm:cxn modelId="{AF9BE1F9-C516-4339-AA76-941BF3842488}" type="presParOf" srcId="{6803CD3D-5751-49BB-9CDC-3AC3CE910D23}" destId="{BD23636C-7EE7-42AD-BD32-B7D17C9CD20E}" srcOrd="3" destOrd="0" presId="urn:microsoft.com/office/officeart/2005/8/layout/vList5"/>
    <dgm:cxn modelId="{B7658E6C-E5BF-40DF-BD9F-66483DF3B057}" type="presParOf" srcId="{6803CD3D-5751-49BB-9CDC-3AC3CE910D23}" destId="{DD8844A8-07DF-4316-8F94-59B069EDE7DC}" srcOrd="4" destOrd="0" presId="urn:microsoft.com/office/officeart/2005/8/layout/vList5"/>
    <dgm:cxn modelId="{31BD4B47-D5FA-44F1-956D-9F1A84757857}" type="presParOf" srcId="{DD8844A8-07DF-4316-8F94-59B069EDE7DC}" destId="{878217DC-33A4-4733-8F40-F0058891E938}" srcOrd="0" destOrd="0" presId="urn:microsoft.com/office/officeart/2005/8/layout/vList5"/>
    <dgm:cxn modelId="{394FF517-E85D-42ED-87DF-288149C4725E}" type="presParOf" srcId="{DD8844A8-07DF-4316-8F94-59B069EDE7DC}" destId="{71493615-DBE8-4A9C-A28B-1540A9A5D23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05E72-0AF0-4006-AC99-EA038AC5105B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39DFF6-17F2-4CD5-A99F-6279C52777CF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What’s an experience machine?</a:t>
          </a:r>
        </a:p>
      </dsp:txBody>
      <dsp:txXfrm>
        <a:off x="0" y="0"/>
        <a:ext cx="6900512" cy="1384035"/>
      </dsp:txXfrm>
    </dsp:sp>
    <dsp:sp modelId="{9C5A18C4-E4F4-4092-AC85-EC08B01CB797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557D36-AE49-470D-B04D-0FE18D6C2608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/>
            <a:t>Do we have experience machines now?</a:t>
          </a:r>
          <a:endParaRPr lang="en-US" sz="3800" kern="1200" dirty="0"/>
        </a:p>
      </dsp:txBody>
      <dsp:txXfrm>
        <a:off x="0" y="1384035"/>
        <a:ext cx="6900512" cy="1384035"/>
      </dsp:txXfrm>
    </dsp:sp>
    <dsp:sp modelId="{8F186527-0C8A-4E45-994B-4DD151743B39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DBECDC-598A-4C6B-989E-0D8219C4D898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/>
            <a:t>What are we missing? → Touch</a:t>
          </a:r>
          <a:endParaRPr lang="en-US" sz="3800" kern="1200" dirty="0"/>
        </a:p>
      </dsp:txBody>
      <dsp:txXfrm>
        <a:off x="0" y="2768070"/>
        <a:ext cx="6900512" cy="1384035"/>
      </dsp:txXfrm>
    </dsp:sp>
    <dsp:sp modelId="{4D1BB722-3044-427C-B226-36B348E20547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99518-4700-4D9F-BEC5-0D201C1254AB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/>
            <a:t>Ethical considerations </a:t>
          </a:r>
          <a:endParaRPr lang="en-US" sz="3800" kern="1200" dirty="0"/>
        </a:p>
      </dsp:txBody>
      <dsp:txXfrm>
        <a:off x="0" y="4152105"/>
        <a:ext cx="6900512" cy="138403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53E8BD-487F-4E05-A681-E77E577B1528}">
      <dsp:nvSpPr>
        <dsp:cNvPr id="0" name=""/>
        <dsp:cNvSpPr/>
      </dsp:nvSpPr>
      <dsp:spPr>
        <a:xfrm>
          <a:off x="0" y="675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63E43A-E3F2-4437-84C4-280C51FAFBDD}">
      <dsp:nvSpPr>
        <dsp:cNvPr id="0" name=""/>
        <dsp:cNvSpPr/>
      </dsp:nvSpPr>
      <dsp:spPr>
        <a:xfrm>
          <a:off x="0" y="675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Experience Machines = Technology that manipulate </a:t>
          </a:r>
          <a:r>
            <a:rPr lang="en-GB" sz="2900" b="1" kern="1200" dirty="0"/>
            <a:t>experience</a:t>
          </a:r>
          <a:endParaRPr lang="en-US" sz="2900" kern="1200" dirty="0"/>
        </a:p>
      </dsp:txBody>
      <dsp:txXfrm>
        <a:off x="0" y="675"/>
        <a:ext cx="6900512" cy="1106957"/>
      </dsp:txXfrm>
    </dsp:sp>
    <dsp:sp modelId="{6737064E-DD36-45FF-9FB9-5E93F03D3C8C}">
      <dsp:nvSpPr>
        <dsp:cNvPr id="0" name=""/>
        <dsp:cNvSpPr/>
      </dsp:nvSpPr>
      <dsp:spPr>
        <a:xfrm>
          <a:off x="0" y="1107633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CE915-E048-4656-B3B7-3D5AF667C345}">
      <dsp:nvSpPr>
        <dsp:cNvPr id="0" name=""/>
        <dsp:cNvSpPr/>
      </dsp:nvSpPr>
      <dsp:spPr>
        <a:xfrm>
          <a:off x="0" y="1107633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‘Successful’ experience machines will also manipulate </a:t>
          </a:r>
          <a:r>
            <a:rPr lang="en-GB" sz="2900" b="1" kern="1200" dirty="0"/>
            <a:t>belief</a:t>
          </a:r>
          <a:r>
            <a:rPr lang="en-GB" sz="2900" kern="1200" dirty="0"/>
            <a:t> </a:t>
          </a:r>
          <a:endParaRPr lang="en-US" sz="2900" kern="1200" dirty="0"/>
        </a:p>
      </dsp:txBody>
      <dsp:txXfrm>
        <a:off x="0" y="1107633"/>
        <a:ext cx="6900512" cy="1106957"/>
      </dsp:txXfrm>
    </dsp:sp>
    <dsp:sp modelId="{4C147268-72D1-4FCB-B2D7-2938F9FF136C}">
      <dsp:nvSpPr>
        <dsp:cNvPr id="0" name=""/>
        <dsp:cNvSpPr/>
      </dsp:nvSpPr>
      <dsp:spPr>
        <a:xfrm>
          <a:off x="0" y="2214591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DD8284-FBF6-4C09-ACEF-4595E3BD11BE}">
      <dsp:nvSpPr>
        <dsp:cNvPr id="0" name=""/>
        <dsp:cNvSpPr/>
      </dsp:nvSpPr>
      <dsp:spPr>
        <a:xfrm>
          <a:off x="0" y="2214591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Current technology is unable to do this</a:t>
          </a:r>
          <a:endParaRPr lang="en-US" sz="2900" kern="1200" dirty="0"/>
        </a:p>
      </dsp:txBody>
      <dsp:txXfrm>
        <a:off x="0" y="2214591"/>
        <a:ext cx="6900512" cy="1106957"/>
      </dsp:txXfrm>
    </dsp:sp>
    <dsp:sp modelId="{805570CC-1234-40A1-A205-2D41FB5CB7C0}">
      <dsp:nvSpPr>
        <dsp:cNvPr id="0" name=""/>
        <dsp:cNvSpPr/>
      </dsp:nvSpPr>
      <dsp:spPr>
        <a:xfrm>
          <a:off x="0" y="3321549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75BAC0-5BFB-4121-A32C-371F2DAF9AC0}">
      <dsp:nvSpPr>
        <dsp:cNvPr id="0" name=""/>
        <dsp:cNvSpPr/>
      </dsp:nvSpPr>
      <dsp:spPr>
        <a:xfrm>
          <a:off x="0" y="3321549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The missing piece is </a:t>
          </a:r>
          <a:r>
            <a:rPr lang="en-GB" sz="2900" b="1" kern="1200" dirty="0"/>
            <a:t>tactile</a:t>
          </a:r>
          <a:r>
            <a:rPr lang="en-GB" sz="2900" kern="1200" dirty="0"/>
            <a:t> experience</a:t>
          </a:r>
          <a:endParaRPr lang="en-US" sz="2900" kern="1200" dirty="0"/>
        </a:p>
      </dsp:txBody>
      <dsp:txXfrm>
        <a:off x="0" y="3321549"/>
        <a:ext cx="6900512" cy="1106957"/>
      </dsp:txXfrm>
    </dsp:sp>
    <dsp:sp modelId="{D2F5F1F4-A2C4-4B78-8637-40D6B8A88722}">
      <dsp:nvSpPr>
        <dsp:cNvPr id="0" name=""/>
        <dsp:cNvSpPr/>
      </dsp:nvSpPr>
      <dsp:spPr>
        <a:xfrm>
          <a:off x="0" y="4428507"/>
          <a:ext cx="6900512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52BB10-54A8-4597-A091-2A6158622668}">
      <dsp:nvSpPr>
        <dsp:cNvPr id="0" name=""/>
        <dsp:cNvSpPr/>
      </dsp:nvSpPr>
      <dsp:spPr>
        <a:xfrm>
          <a:off x="0" y="4428507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However, technology that facilitates </a:t>
          </a:r>
          <a:r>
            <a:rPr lang="en-GB" sz="2900" b="1" kern="1200" dirty="0"/>
            <a:t>realism</a:t>
          </a:r>
          <a:r>
            <a:rPr lang="en-GB" sz="2900" kern="1200" dirty="0"/>
            <a:t> in such a convincing way risks </a:t>
          </a:r>
          <a:r>
            <a:rPr lang="en-GB" sz="2900" b="1" kern="1200" dirty="0"/>
            <a:t>ethical harm</a:t>
          </a:r>
          <a:endParaRPr lang="en-US" sz="2900" b="1" kern="1200" dirty="0"/>
        </a:p>
      </dsp:txBody>
      <dsp:txXfrm>
        <a:off x="0" y="4428507"/>
        <a:ext cx="6900512" cy="11069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05E72-0AF0-4006-AC99-EA038AC5105B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39DFF6-17F2-4CD5-A99F-6279C52777CF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/>
            <a:t>What’s an experience machine?</a:t>
          </a:r>
          <a:endParaRPr lang="en-US" sz="3800" kern="1200" dirty="0"/>
        </a:p>
      </dsp:txBody>
      <dsp:txXfrm>
        <a:off x="0" y="0"/>
        <a:ext cx="6900512" cy="1384035"/>
      </dsp:txXfrm>
    </dsp:sp>
    <dsp:sp modelId="{9C5A18C4-E4F4-4092-AC85-EC08B01CB797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557D36-AE49-470D-B04D-0FE18D6C2608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Do we have experience machines now?</a:t>
          </a:r>
          <a:endParaRPr lang="en-US" sz="38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0" y="1384035"/>
        <a:ext cx="6900512" cy="1384035"/>
      </dsp:txXfrm>
    </dsp:sp>
    <dsp:sp modelId="{8F186527-0C8A-4E45-994B-4DD151743B39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DBECDC-598A-4C6B-989E-0D8219C4D898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What are we missing? → Touch</a:t>
          </a:r>
          <a:endParaRPr lang="en-US" sz="38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0" y="2768070"/>
        <a:ext cx="6900512" cy="1384035"/>
      </dsp:txXfrm>
    </dsp:sp>
    <dsp:sp modelId="{4D1BB722-3044-427C-B226-36B348E20547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99518-4700-4D9F-BEC5-0D201C1254AB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Ethical considerations </a:t>
          </a:r>
          <a:endParaRPr lang="en-US" sz="38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0" y="4152105"/>
        <a:ext cx="6900512" cy="13840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05E72-0AF0-4006-AC99-EA038AC5105B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39DFF6-17F2-4CD5-A99F-6279C52777CF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What’s an experience machine?</a:t>
          </a:r>
        </a:p>
      </dsp:txBody>
      <dsp:txXfrm>
        <a:off x="0" y="0"/>
        <a:ext cx="6900512" cy="1384035"/>
      </dsp:txXfrm>
    </dsp:sp>
    <dsp:sp modelId="{9C5A18C4-E4F4-4092-AC85-EC08B01CB797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557D36-AE49-470D-B04D-0FE18D6C2608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/>
            <a:t>Do we have experience machines now?</a:t>
          </a:r>
          <a:endParaRPr lang="en-US" sz="3800" kern="1200" dirty="0"/>
        </a:p>
      </dsp:txBody>
      <dsp:txXfrm>
        <a:off x="0" y="1384035"/>
        <a:ext cx="6900512" cy="1384035"/>
      </dsp:txXfrm>
    </dsp:sp>
    <dsp:sp modelId="{8F186527-0C8A-4E45-994B-4DD151743B39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DBECDC-598A-4C6B-989E-0D8219C4D898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What are we missing? → Touch</a:t>
          </a:r>
          <a:endParaRPr lang="en-US" sz="38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0" y="2768070"/>
        <a:ext cx="6900512" cy="1384035"/>
      </dsp:txXfrm>
    </dsp:sp>
    <dsp:sp modelId="{4D1BB722-3044-427C-B226-36B348E20547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99518-4700-4D9F-BEC5-0D201C1254AB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Ethical considerations </a:t>
          </a:r>
          <a:endParaRPr lang="en-US" sz="38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0" y="4152105"/>
        <a:ext cx="6900512" cy="13840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0D7CBD-9569-4522-B573-8028EE0F4CDF}">
      <dsp:nvSpPr>
        <dsp:cNvPr id="0" name=""/>
        <dsp:cNvSpPr/>
      </dsp:nvSpPr>
      <dsp:spPr>
        <a:xfrm rot="5400000">
          <a:off x="670002" y="1271326"/>
          <a:ext cx="1124378" cy="12800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CC124F-8B42-49B4-9447-CBD064E109E6}">
      <dsp:nvSpPr>
        <dsp:cNvPr id="0" name=""/>
        <dsp:cNvSpPr/>
      </dsp:nvSpPr>
      <dsp:spPr>
        <a:xfrm>
          <a:off x="372109" y="24930"/>
          <a:ext cx="1892792" cy="1324893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Arial" panose="020B0604020202020204" pitchFamily="34" charset="0"/>
              <a:cs typeface="Arial" panose="020B0604020202020204" pitchFamily="34" charset="0"/>
            </a:rPr>
            <a:t>Stimulus</a:t>
          </a:r>
        </a:p>
      </dsp:txBody>
      <dsp:txXfrm>
        <a:off x="436797" y="89618"/>
        <a:ext cx="1763416" cy="1195517"/>
      </dsp:txXfrm>
    </dsp:sp>
    <dsp:sp modelId="{36E69E9D-489E-4393-85C1-70972F8F13C2}">
      <dsp:nvSpPr>
        <dsp:cNvPr id="0" name=""/>
        <dsp:cNvSpPr/>
      </dsp:nvSpPr>
      <dsp:spPr>
        <a:xfrm>
          <a:off x="2264902" y="151288"/>
          <a:ext cx="1376636" cy="1070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04AEEB-5DCD-49FE-888F-9B37E39AFF50}">
      <dsp:nvSpPr>
        <dsp:cNvPr id="0" name=""/>
        <dsp:cNvSpPr/>
      </dsp:nvSpPr>
      <dsp:spPr>
        <a:xfrm rot="5400000">
          <a:off x="2239328" y="2759619"/>
          <a:ext cx="1124378" cy="12800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083474-B8EA-478A-BEAB-76F7EA6298DB}">
      <dsp:nvSpPr>
        <dsp:cNvPr id="0" name=""/>
        <dsp:cNvSpPr/>
      </dsp:nvSpPr>
      <dsp:spPr>
        <a:xfrm>
          <a:off x="1941435" y="1513222"/>
          <a:ext cx="1892792" cy="1324893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Arial" panose="020B0604020202020204" pitchFamily="34" charset="0"/>
              <a:cs typeface="Arial" panose="020B0604020202020204" pitchFamily="34" charset="0"/>
            </a:rPr>
            <a:t>Experience</a:t>
          </a:r>
        </a:p>
      </dsp:txBody>
      <dsp:txXfrm>
        <a:off x="2006123" y="1577910"/>
        <a:ext cx="1763416" cy="1195517"/>
      </dsp:txXfrm>
    </dsp:sp>
    <dsp:sp modelId="{CE917B51-F8AB-413D-99DD-7F3F855B21ED}">
      <dsp:nvSpPr>
        <dsp:cNvPr id="0" name=""/>
        <dsp:cNvSpPr/>
      </dsp:nvSpPr>
      <dsp:spPr>
        <a:xfrm>
          <a:off x="3834228" y="1639581"/>
          <a:ext cx="1376636" cy="1070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94AC30-772E-4753-A673-32FA74A3087F}">
      <dsp:nvSpPr>
        <dsp:cNvPr id="0" name=""/>
        <dsp:cNvSpPr/>
      </dsp:nvSpPr>
      <dsp:spPr>
        <a:xfrm>
          <a:off x="3510761" y="3001514"/>
          <a:ext cx="1892792" cy="1324893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Arial" panose="020B0604020202020204" pitchFamily="34" charset="0"/>
              <a:cs typeface="Arial" panose="020B0604020202020204" pitchFamily="34" charset="0"/>
            </a:rPr>
            <a:t>Belief</a:t>
          </a:r>
        </a:p>
      </dsp:txBody>
      <dsp:txXfrm>
        <a:off x="3575449" y="3066202"/>
        <a:ext cx="1763416" cy="119551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0D7CBD-9569-4522-B573-8028EE0F4CDF}">
      <dsp:nvSpPr>
        <dsp:cNvPr id="0" name=""/>
        <dsp:cNvSpPr/>
      </dsp:nvSpPr>
      <dsp:spPr>
        <a:xfrm rot="5400000">
          <a:off x="670002" y="1271326"/>
          <a:ext cx="1124378" cy="12800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2CC124F-8B42-49B4-9447-CBD064E109E6}">
      <dsp:nvSpPr>
        <dsp:cNvPr id="0" name=""/>
        <dsp:cNvSpPr/>
      </dsp:nvSpPr>
      <dsp:spPr>
        <a:xfrm>
          <a:off x="372109" y="24930"/>
          <a:ext cx="1892792" cy="1324893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Arial" panose="020B0604020202020204" pitchFamily="34" charset="0"/>
              <a:cs typeface="Arial" panose="020B0604020202020204" pitchFamily="34" charset="0"/>
            </a:rPr>
            <a:t>Stimulus</a:t>
          </a:r>
        </a:p>
      </dsp:txBody>
      <dsp:txXfrm>
        <a:off x="436797" y="89618"/>
        <a:ext cx="1763416" cy="1195517"/>
      </dsp:txXfrm>
    </dsp:sp>
    <dsp:sp modelId="{36E69E9D-489E-4393-85C1-70972F8F13C2}">
      <dsp:nvSpPr>
        <dsp:cNvPr id="0" name=""/>
        <dsp:cNvSpPr/>
      </dsp:nvSpPr>
      <dsp:spPr>
        <a:xfrm>
          <a:off x="2264902" y="151288"/>
          <a:ext cx="1376636" cy="1070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04AEEB-5DCD-49FE-888F-9B37E39AFF50}">
      <dsp:nvSpPr>
        <dsp:cNvPr id="0" name=""/>
        <dsp:cNvSpPr/>
      </dsp:nvSpPr>
      <dsp:spPr>
        <a:xfrm rot="5400000">
          <a:off x="2239328" y="2759619"/>
          <a:ext cx="1124378" cy="12800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2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083474-B8EA-478A-BEAB-76F7EA6298DB}">
      <dsp:nvSpPr>
        <dsp:cNvPr id="0" name=""/>
        <dsp:cNvSpPr/>
      </dsp:nvSpPr>
      <dsp:spPr>
        <a:xfrm>
          <a:off x="1941435" y="1513222"/>
          <a:ext cx="1892792" cy="1324893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Arial" panose="020B0604020202020204" pitchFamily="34" charset="0"/>
              <a:cs typeface="Arial" panose="020B0604020202020204" pitchFamily="34" charset="0"/>
            </a:rPr>
            <a:t>Experience</a:t>
          </a:r>
        </a:p>
      </dsp:txBody>
      <dsp:txXfrm>
        <a:off x="2006123" y="1577910"/>
        <a:ext cx="1763416" cy="1195517"/>
      </dsp:txXfrm>
    </dsp:sp>
    <dsp:sp modelId="{CE917B51-F8AB-413D-99DD-7F3F855B21ED}">
      <dsp:nvSpPr>
        <dsp:cNvPr id="0" name=""/>
        <dsp:cNvSpPr/>
      </dsp:nvSpPr>
      <dsp:spPr>
        <a:xfrm>
          <a:off x="3834228" y="1639581"/>
          <a:ext cx="1376636" cy="1070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94AC30-772E-4753-A673-32FA74A3087F}">
      <dsp:nvSpPr>
        <dsp:cNvPr id="0" name=""/>
        <dsp:cNvSpPr/>
      </dsp:nvSpPr>
      <dsp:spPr>
        <a:xfrm>
          <a:off x="3510761" y="3001514"/>
          <a:ext cx="1892792" cy="1324893"/>
        </a:xfrm>
        <a:prstGeom prst="roundRect">
          <a:avLst>
            <a:gd name="adj" fmla="val 16670"/>
          </a:avLst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latin typeface="Arial" panose="020B0604020202020204" pitchFamily="34" charset="0"/>
              <a:cs typeface="Arial" panose="020B0604020202020204" pitchFamily="34" charset="0"/>
            </a:rPr>
            <a:t>Belief</a:t>
          </a:r>
        </a:p>
      </dsp:txBody>
      <dsp:txXfrm>
        <a:off x="3575449" y="3066202"/>
        <a:ext cx="1763416" cy="11955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05E72-0AF0-4006-AC99-EA038AC5105B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39DFF6-17F2-4CD5-A99F-6279C52777CF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What’s an experience machine?</a:t>
          </a:r>
        </a:p>
      </dsp:txBody>
      <dsp:txXfrm>
        <a:off x="0" y="0"/>
        <a:ext cx="6900512" cy="1384035"/>
      </dsp:txXfrm>
    </dsp:sp>
    <dsp:sp modelId="{9C5A18C4-E4F4-4092-AC85-EC08B01CB797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557D36-AE49-470D-B04D-0FE18D6C2608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Do we have experience machines now?</a:t>
          </a:r>
          <a:endParaRPr lang="en-US" sz="38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0" y="1384035"/>
        <a:ext cx="6900512" cy="1384035"/>
      </dsp:txXfrm>
    </dsp:sp>
    <dsp:sp modelId="{8F186527-0C8A-4E45-994B-4DD151743B39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DBECDC-598A-4C6B-989E-0D8219C4D898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/>
            <a:t>What are we missing? → Touch</a:t>
          </a:r>
          <a:endParaRPr lang="en-US" sz="3800" kern="1200" dirty="0"/>
        </a:p>
      </dsp:txBody>
      <dsp:txXfrm>
        <a:off x="0" y="2768070"/>
        <a:ext cx="6900512" cy="1384035"/>
      </dsp:txXfrm>
    </dsp:sp>
    <dsp:sp modelId="{4D1BB722-3044-427C-B226-36B348E20547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99518-4700-4D9F-BEC5-0D201C1254AB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Ethical considerations </a:t>
          </a:r>
          <a:endParaRPr lang="en-US" sz="38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0" y="4152105"/>
        <a:ext cx="6900512" cy="138403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EB5974-955F-4F32-8F61-A7A9C87DAF79}">
      <dsp:nvSpPr>
        <dsp:cNvPr id="0" name=""/>
        <dsp:cNvSpPr/>
      </dsp:nvSpPr>
      <dsp:spPr>
        <a:xfrm>
          <a:off x="3286" y="10337"/>
          <a:ext cx="3203971" cy="8779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latin typeface="Arial" panose="020B0604020202020204" pitchFamily="34" charset="0"/>
              <a:cs typeface="Arial" panose="020B0604020202020204" pitchFamily="34" charset="0"/>
            </a:rPr>
            <a:t>Sensory Coherence</a:t>
          </a:r>
        </a:p>
      </dsp:txBody>
      <dsp:txXfrm>
        <a:off x="3286" y="10337"/>
        <a:ext cx="3203971" cy="877946"/>
      </dsp:txXfrm>
    </dsp:sp>
    <dsp:sp modelId="{65936B9C-1666-45A5-B541-E1934092C105}">
      <dsp:nvSpPr>
        <dsp:cNvPr id="0" name=""/>
        <dsp:cNvSpPr/>
      </dsp:nvSpPr>
      <dsp:spPr>
        <a:xfrm>
          <a:off x="3286" y="888284"/>
          <a:ext cx="3203971" cy="215847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77800" bIns="200025" numCol="1" spcCol="1270" anchor="ctr" anchorCtr="0">
          <a:noAutofit/>
        </a:bodyPr>
        <a:lstStyle/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500" kern="1200" dirty="0">
              <a:latin typeface="Arial" panose="020B0604020202020204" pitchFamily="34" charset="0"/>
              <a:cs typeface="Arial" panose="020B0604020202020204" pitchFamily="34" charset="0"/>
            </a:rPr>
            <a:t>Arbiter of reality </a:t>
          </a:r>
          <a:r>
            <a:rPr lang="en-GB" sz="1400" kern="1200" dirty="0">
              <a:latin typeface="Arial" panose="020B0604020202020204" pitchFamily="34" charset="0"/>
              <a:cs typeface="Arial" panose="020B0604020202020204" pitchFamily="34" charset="0"/>
            </a:rPr>
            <a:t>(Fairhurst et.al., 2018)</a:t>
          </a:r>
          <a:endParaRPr lang="en-GB" sz="25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286" y="888284"/>
        <a:ext cx="3203971" cy="2158470"/>
      </dsp:txXfrm>
    </dsp:sp>
    <dsp:sp modelId="{9C8AC805-7204-46DF-B158-0F5D7FEEA423}">
      <dsp:nvSpPr>
        <dsp:cNvPr id="0" name=""/>
        <dsp:cNvSpPr/>
      </dsp:nvSpPr>
      <dsp:spPr>
        <a:xfrm>
          <a:off x="3655814" y="10337"/>
          <a:ext cx="3203971" cy="8779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latin typeface="Arial" panose="020B0604020202020204" pitchFamily="34" charset="0"/>
              <a:cs typeface="Arial" panose="020B0604020202020204" pitchFamily="34" charset="0"/>
            </a:rPr>
            <a:t>Agency/Active Touch</a:t>
          </a:r>
        </a:p>
      </dsp:txBody>
      <dsp:txXfrm>
        <a:off x="3655814" y="10337"/>
        <a:ext cx="3203971" cy="877946"/>
      </dsp:txXfrm>
    </dsp:sp>
    <dsp:sp modelId="{336DCFD7-B177-41F6-9ECD-56D6B1B3F9DE}">
      <dsp:nvSpPr>
        <dsp:cNvPr id="0" name=""/>
        <dsp:cNvSpPr/>
      </dsp:nvSpPr>
      <dsp:spPr>
        <a:xfrm>
          <a:off x="3655814" y="888284"/>
          <a:ext cx="3203971" cy="215847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684" tIns="138684" rIns="184912" bIns="208026" numCol="1" spcCol="1270" anchor="t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600" kern="1200" dirty="0">
              <a:latin typeface="Arial" panose="020B0604020202020204" pitchFamily="34" charset="0"/>
              <a:cs typeface="Arial" panose="020B0604020202020204" pitchFamily="34" charset="0"/>
            </a:rPr>
            <a:t>Body as medium for interaction with the external world </a:t>
          </a:r>
          <a:r>
            <a:rPr lang="en-GB" sz="1400" kern="1200" dirty="0">
              <a:latin typeface="Arial" panose="020B0604020202020204" pitchFamily="34" charset="0"/>
              <a:cs typeface="Arial" panose="020B0604020202020204" pitchFamily="34" charset="0"/>
            </a:rPr>
            <a:t>(</a:t>
          </a:r>
          <a:r>
            <a:rPr lang="en-GB" sz="1400" kern="1200" dirty="0" err="1">
              <a:latin typeface="Arial" panose="020B0604020202020204" pitchFamily="34" charset="0"/>
              <a:cs typeface="Arial" panose="020B0604020202020204" pitchFamily="34" charset="0"/>
            </a:rPr>
            <a:t>Enactivist</a:t>
          </a:r>
          <a:r>
            <a:rPr lang="en-GB" sz="1400" kern="1200" dirty="0">
              <a:latin typeface="Arial" panose="020B0604020202020204" pitchFamily="34" charset="0"/>
              <a:cs typeface="Arial" panose="020B0604020202020204" pitchFamily="34" charset="0"/>
            </a:rPr>
            <a:t> type thinking (</a:t>
          </a:r>
          <a:r>
            <a:rPr lang="en-GB" sz="1400" kern="1200" dirty="0" err="1">
              <a:latin typeface="Arial" panose="020B0604020202020204" pitchFamily="34" charset="0"/>
              <a:cs typeface="Arial" panose="020B0604020202020204" pitchFamily="34" charset="0"/>
            </a:rPr>
            <a:t>O’Regan</a:t>
          </a:r>
          <a:r>
            <a:rPr lang="en-GB" sz="1400" kern="1200" dirty="0">
              <a:latin typeface="Arial" panose="020B0604020202020204" pitchFamily="34" charset="0"/>
              <a:cs typeface="Arial" panose="020B0604020202020204" pitchFamily="34" charset="0"/>
            </a:rPr>
            <a:t> and Noe, 2001))</a:t>
          </a:r>
          <a:endParaRPr lang="en-GB" sz="260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655814" y="888284"/>
        <a:ext cx="3203971" cy="2158470"/>
      </dsp:txXfrm>
    </dsp:sp>
    <dsp:sp modelId="{CE19D1D2-363C-4B70-9799-0FF63DD41F26}">
      <dsp:nvSpPr>
        <dsp:cNvPr id="0" name=""/>
        <dsp:cNvSpPr/>
      </dsp:nvSpPr>
      <dsp:spPr>
        <a:xfrm>
          <a:off x="7308342" y="10337"/>
          <a:ext cx="3203971" cy="87794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01600" rIns="177800" bIns="1016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latin typeface="Arial" panose="020B0604020202020204" pitchFamily="34" charset="0"/>
              <a:cs typeface="Arial" panose="020B0604020202020204" pitchFamily="34" charset="0"/>
            </a:rPr>
            <a:t>Relation to Self</a:t>
          </a:r>
        </a:p>
      </dsp:txBody>
      <dsp:txXfrm>
        <a:off x="7308342" y="10337"/>
        <a:ext cx="3203971" cy="877946"/>
      </dsp:txXfrm>
    </dsp:sp>
    <dsp:sp modelId="{E5FE171F-F764-40B2-9948-0D99C4493078}">
      <dsp:nvSpPr>
        <dsp:cNvPr id="0" name=""/>
        <dsp:cNvSpPr/>
      </dsp:nvSpPr>
      <dsp:spPr>
        <a:xfrm>
          <a:off x="7308342" y="888284"/>
          <a:ext cx="3203971" cy="2158470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022" tIns="176022" rIns="234696" bIns="264033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300" kern="1200" dirty="0">
              <a:latin typeface="Arial" panose="020B0604020202020204" pitchFamily="34" charset="0"/>
              <a:cs typeface="Arial" panose="020B0604020202020204" pitchFamily="34" charset="0"/>
            </a:rPr>
            <a:t>Self ↔ Body </a:t>
          </a:r>
          <a:r>
            <a:rPr lang="en-GB" sz="1400" kern="1200" dirty="0">
              <a:latin typeface="Arial" panose="020B0604020202020204" pitchFamily="34" charset="0"/>
              <a:cs typeface="Arial" panose="020B0604020202020204" pitchFamily="34" charset="0"/>
            </a:rPr>
            <a:t>(</a:t>
          </a:r>
          <a:r>
            <a:rPr lang="en-GB" sz="1400" kern="1200" dirty="0" err="1">
              <a:latin typeface="Arial" panose="020B0604020202020204" pitchFamily="34" charset="0"/>
              <a:cs typeface="Arial" panose="020B0604020202020204" pitchFamily="34" charset="0"/>
            </a:rPr>
            <a:t>Cataldo</a:t>
          </a:r>
          <a:r>
            <a:rPr lang="en-GB" sz="1400" kern="1200" dirty="0">
              <a:latin typeface="Arial" panose="020B0604020202020204" pitchFamily="34" charset="0"/>
              <a:cs typeface="Arial" panose="020B0604020202020204" pitchFamily="34" charset="0"/>
            </a:rPr>
            <a:t> (in prep))</a:t>
          </a:r>
          <a:endParaRPr lang="en-GB" sz="330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3300" kern="1200" dirty="0">
              <a:latin typeface="Arial" panose="020B0604020202020204" pitchFamily="34" charset="0"/>
              <a:cs typeface="Arial" panose="020B0604020202020204" pitchFamily="34" charset="0"/>
            </a:rPr>
            <a:t>Body Boundaries </a:t>
          </a:r>
          <a:r>
            <a:rPr lang="en-GB" sz="1400" kern="1200" dirty="0">
              <a:latin typeface="Arial" panose="020B0604020202020204" pitchFamily="34" charset="0"/>
              <a:cs typeface="Arial" panose="020B0604020202020204" pitchFamily="34" charset="0"/>
            </a:rPr>
            <a:t>(de </a:t>
          </a:r>
          <a:r>
            <a:rPr lang="en-GB" sz="1400" kern="1200" dirty="0" err="1">
              <a:latin typeface="Arial" panose="020B0604020202020204" pitchFamily="34" charset="0"/>
              <a:cs typeface="Arial" panose="020B0604020202020204" pitchFamily="34" charset="0"/>
            </a:rPr>
            <a:t>Vignemont</a:t>
          </a:r>
          <a:r>
            <a:rPr lang="en-GB" sz="1400" kern="1200" dirty="0">
              <a:latin typeface="Arial" panose="020B0604020202020204" pitchFamily="34" charset="0"/>
              <a:cs typeface="Arial" panose="020B0604020202020204" pitchFamily="34" charset="0"/>
            </a:rPr>
            <a:t>, 2018) </a:t>
          </a:r>
        </a:p>
      </dsp:txBody>
      <dsp:txXfrm>
        <a:off x="7308342" y="888284"/>
        <a:ext cx="3203971" cy="215847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05E72-0AF0-4006-AC99-EA038AC5105B}">
      <dsp:nvSpPr>
        <dsp:cNvPr id="0" name=""/>
        <dsp:cNvSpPr/>
      </dsp:nvSpPr>
      <dsp:spPr>
        <a:xfrm>
          <a:off x="0" y="0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39DFF6-17F2-4CD5-A99F-6279C52777CF}">
      <dsp:nvSpPr>
        <dsp:cNvPr id="0" name=""/>
        <dsp:cNvSpPr/>
      </dsp:nvSpPr>
      <dsp:spPr>
        <a:xfrm>
          <a:off x="0" y="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What’s an experience machine?</a:t>
          </a:r>
        </a:p>
      </dsp:txBody>
      <dsp:txXfrm>
        <a:off x="0" y="0"/>
        <a:ext cx="6900512" cy="1384035"/>
      </dsp:txXfrm>
    </dsp:sp>
    <dsp:sp modelId="{9C5A18C4-E4F4-4092-AC85-EC08B01CB797}">
      <dsp:nvSpPr>
        <dsp:cNvPr id="0" name=""/>
        <dsp:cNvSpPr/>
      </dsp:nvSpPr>
      <dsp:spPr>
        <a:xfrm>
          <a:off x="0" y="1384035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557D36-AE49-470D-B04D-0FE18D6C2608}">
      <dsp:nvSpPr>
        <dsp:cNvPr id="0" name=""/>
        <dsp:cNvSpPr/>
      </dsp:nvSpPr>
      <dsp:spPr>
        <a:xfrm>
          <a:off x="0" y="138403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Do we have experience machines now?</a:t>
          </a:r>
          <a:endParaRPr lang="en-US" sz="38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0" y="1384035"/>
        <a:ext cx="6900512" cy="1384035"/>
      </dsp:txXfrm>
    </dsp:sp>
    <dsp:sp modelId="{8F186527-0C8A-4E45-994B-4DD151743B39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DBECDC-598A-4C6B-989E-0D8219C4D898}">
      <dsp:nvSpPr>
        <dsp:cNvPr id="0" name=""/>
        <dsp:cNvSpPr/>
      </dsp:nvSpPr>
      <dsp:spPr>
        <a:xfrm>
          <a:off x="0" y="2768070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bg1">
                  <a:lumMod val="75000"/>
                </a:schemeClr>
              </a:solidFill>
            </a:rPr>
            <a:t>What are we missing? → Touch</a:t>
          </a:r>
          <a:endParaRPr lang="en-US" sz="3800" kern="1200" dirty="0">
            <a:solidFill>
              <a:schemeClr val="bg1">
                <a:lumMod val="75000"/>
              </a:schemeClr>
            </a:solidFill>
          </a:endParaRPr>
        </a:p>
      </dsp:txBody>
      <dsp:txXfrm>
        <a:off x="0" y="2768070"/>
        <a:ext cx="6900512" cy="1384035"/>
      </dsp:txXfrm>
    </dsp:sp>
    <dsp:sp modelId="{4D1BB722-3044-427C-B226-36B348E20547}">
      <dsp:nvSpPr>
        <dsp:cNvPr id="0" name=""/>
        <dsp:cNvSpPr/>
      </dsp:nvSpPr>
      <dsp:spPr>
        <a:xfrm>
          <a:off x="0" y="4152105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799518-4700-4D9F-BEC5-0D201C1254AB}">
      <dsp:nvSpPr>
        <dsp:cNvPr id="0" name=""/>
        <dsp:cNvSpPr/>
      </dsp:nvSpPr>
      <dsp:spPr>
        <a:xfrm>
          <a:off x="0" y="4152105"/>
          <a:ext cx="6900512" cy="13840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800" kern="1200" dirty="0">
              <a:solidFill>
                <a:schemeClr val="tx1"/>
              </a:solidFill>
            </a:rPr>
            <a:t>Ethical considerations </a:t>
          </a:r>
          <a:endParaRPr lang="en-US" sz="3800" kern="1200" dirty="0">
            <a:solidFill>
              <a:schemeClr val="tx1"/>
            </a:solidFill>
          </a:endParaRPr>
        </a:p>
      </dsp:txBody>
      <dsp:txXfrm>
        <a:off x="0" y="4152105"/>
        <a:ext cx="6900512" cy="138403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FAD816-AEA9-401B-B763-2C0CD9E76943}">
      <dsp:nvSpPr>
        <dsp:cNvPr id="0" name=""/>
        <dsp:cNvSpPr/>
      </dsp:nvSpPr>
      <dsp:spPr>
        <a:xfrm rot="5400000">
          <a:off x="6781356" y="-2759793"/>
          <a:ext cx="1101718" cy="6900908"/>
        </a:xfrm>
        <a:prstGeom prst="round2Same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kern="1200" dirty="0">
              <a:latin typeface="Arial" panose="020B0604020202020204" pitchFamily="34" charset="0"/>
              <a:cs typeface="Arial" panose="020B0604020202020204" pitchFamily="34" charset="0"/>
            </a:rPr>
            <a:t>Touch no longer arbiter of reality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kern="1200" dirty="0">
              <a:latin typeface="Arial" panose="020B0604020202020204" pitchFamily="34" charset="0"/>
              <a:cs typeface="Arial" panose="020B0604020202020204" pitchFamily="34" charset="0"/>
            </a:rPr>
            <a:t>Tactile Deception? </a:t>
          </a:r>
        </a:p>
      </dsp:txBody>
      <dsp:txXfrm rot="-5400000">
        <a:off x="3881762" y="193582"/>
        <a:ext cx="6847127" cy="994156"/>
      </dsp:txXfrm>
    </dsp:sp>
    <dsp:sp modelId="{B47FE915-CA59-48B2-99CA-F23F19EE9E93}">
      <dsp:nvSpPr>
        <dsp:cNvPr id="0" name=""/>
        <dsp:cNvSpPr/>
      </dsp:nvSpPr>
      <dsp:spPr>
        <a:xfrm>
          <a:off x="0" y="2086"/>
          <a:ext cx="3881761" cy="137714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latin typeface="Arial" panose="020B0604020202020204" pitchFamily="34" charset="0"/>
              <a:cs typeface="Arial" panose="020B0604020202020204" pitchFamily="34" charset="0"/>
            </a:rPr>
            <a:t>Sensory Incoherence</a:t>
          </a:r>
        </a:p>
      </dsp:txBody>
      <dsp:txXfrm>
        <a:off x="67227" y="69313"/>
        <a:ext cx="3747307" cy="1242694"/>
      </dsp:txXfrm>
    </dsp:sp>
    <dsp:sp modelId="{D8C2ABB7-8498-42EB-870F-9A3919AB463D}">
      <dsp:nvSpPr>
        <dsp:cNvPr id="0" name=""/>
        <dsp:cNvSpPr/>
      </dsp:nvSpPr>
      <dsp:spPr>
        <a:xfrm rot="5400000">
          <a:off x="6781356" y="-1313787"/>
          <a:ext cx="1101718" cy="6900908"/>
        </a:xfrm>
        <a:prstGeom prst="round2Same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kern="1200" dirty="0">
              <a:latin typeface="Arial" panose="020B0604020202020204" pitchFamily="34" charset="0"/>
              <a:cs typeface="Arial" panose="020B0604020202020204" pitchFamily="34" charset="0"/>
            </a:rPr>
            <a:t>Touch is ‘always on’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kern="1200" dirty="0">
              <a:latin typeface="Arial" panose="020B0604020202020204" pitchFamily="34" charset="0"/>
              <a:cs typeface="Arial" panose="020B0604020202020204" pitchFamily="34" charset="0"/>
            </a:rPr>
            <a:t>‘Get your hands off me!’</a:t>
          </a:r>
        </a:p>
      </dsp:txBody>
      <dsp:txXfrm rot="-5400000">
        <a:off x="3881762" y="1639588"/>
        <a:ext cx="6847127" cy="994156"/>
      </dsp:txXfrm>
    </dsp:sp>
    <dsp:sp modelId="{B9A8FB37-8E5F-430A-B05C-3FFC0E88BF70}">
      <dsp:nvSpPr>
        <dsp:cNvPr id="0" name=""/>
        <dsp:cNvSpPr/>
      </dsp:nvSpPr>
      <dsp:spPr>
        <a:xfrm>
          <a:off x="0" y="1448092"/>
          <a:ext cx="3881761" cy="137714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latin typeface="Arial" panose="020B0604020202020204" pitchFamily="34" charset="0"/>
              <a:cs typeface="Arial" panose="020B0604020202020204" pitchFamily="34" charset="0"/>
            </a:rPr>
            <a:t>Sensory Autonomy and Consent</a:t>
          </a:r>
        </a:p>
      </dsp:txBody>
      <dsp:txXfrm>
        <a:off x="67227" y="1515319"/>
        <a:ext cx="3747307" cy="1242694"/>
      </dsp:txXfrm>
    </dsp:sp>
    <dsp:sp modelId="{71493615-DBE8-4A9C-A28B-1540A9A5D230}">
      <dsp:nvSpPr>
        <dsp:cNvPr id="0" name=""/>
        <dsp:cNvSpPr/>
      </dsp:nvSpPr>
      <dsp:spPr>
        <a:xfrm rot="5400000">
          <a:off x="6781356" y="132218"/>
          <a:ext cx="1101718" cy="6900908"/>
        </a:xfrm>
        <a:prstGeom prst="round2Same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kern="1200" dirty="0">
              <a:latin typeface="Arial" panose="020B0604020202020204" pitchFamily="34" charset="0"/>
              <a:cs typeface="Arial" panose="020B0604020202020204" pitchFamily="34" charset="0"/>
            </a:rPr>
            <a:t>Body Disownership </a:t>
          </a:r>
          <a:r>
            <a:rPr lang="en-GB" sz="2700" kern="1200" dirty="0">
              <a:latin typeface="Calibri" panose="020F0502020204030204" pitchFamily="34" charset="0"/>
              <a:cs typeface="Calibri" panose="020F0502020204030204" pitchFamily="34" charset="0"/>
            </a:rPr>
            <a:t>→ </a:t>
          </a:r>
          <a:r>
            <a:rPr lang="en-GB" sz="2700" kern="1200" dirty="0">
              <a:latin typeface="Arial" panose="020B0604020202020204" pitchFamily="34" charset="0"/>
              <a:cs typeface="Arial" panose="020B0604020202020204" pitchFamily="34" charset="0"/>
            </a:rPr>
            <a:t>Prefer virtual body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700" kern="1200" dirty="0">
              <a:latin typeface="Arial" panose="020B0604020202020204" pitchFamily="34" charset="0"/>
              <a:cs typeface="Arial" panose="020B0604020202020204" pitchFamily="34" charset="0"/>
            </a:rPr>
            <a:t>Unable to feel own body</a:t>
          </a:r>
        </a:p>
      </dsp:txBody>
      <dsp:txXfrm rot="-5400000">
        <a:off x="3881762" y="3085594"/>
        <a:ext cx="6847127" cy="994156"/>
      </dsp:txXfrm>
    </dsp:sp>
    <dsp:sp modelId="{878217DC-33A4-4733-8F40-F0058891E938}">
      <dsp:nvSpPr>
        <dsp:cNvPr id="0" name=""/>
        <dsp:cNvSpPr/>
      </dsp:nvSpPr>
      <dsp:spPr>
        <a:xfrm>
          <a:off x="0" y="2894098"/>
          <a:ext cx="3881761" cy="137714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60960" rIns="121920" bIns="6096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>
              <a:latin typeface="Arial" panose="020B0604020202020204" pitchFamily="34" charset="0"/>
              <a:cs typeface="Arial" panose="020B0604020202020204" pitchFamily="34" charset="0"/>
            </a:rPr>
            <a:t>Body Representation</a:t>
          </a:r>
        </a:p>
      </dsp:txBody>
      <dsp:txXfrm>
        <a:off x="67227" y="2961325"/>
        <a:ext cx="3747307" cy="12426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17D9EE1-BEDD-1E81-71C5-F3956C256E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48A74E-13EA-0F27-11C3-41DEBAA6E1D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454EF4-7E0A-496A-AE94-06DC5166C67C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811F20-9643-EDD1-0CC0-CEF4287508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2BA7DD-C7A7-DA41-0EA0-44B93337E31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52D08D-3EBF-4312-B340-E277D2318D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36716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g>
</file>

<file path=ppt/media/image2.jp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0ECD10-A9E4-467A-BA94-1F436431073F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E6068A-AE31-4113-9106-16BE3158C0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7315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04047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22837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482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Write to Orestis what the talk is, what is about, when it is. Ask for touchless template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8821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274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8098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86035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0077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670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1171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6939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E6068A-AE31-4113-9106-16BE3158C0DD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224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2BBE7-C7CE-2C9B-F5D2-F53BE981B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5D5D20-85AC-15D9-70B7-8B94211D1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E76E7-3A05-3ED9-CC69-DC5FDA84B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00994-8862-D98C-6A98-863FACFE0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43645-4FD5-26ED-BCB7-33B029653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367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855A8-A93E-5EC0-6C32-B3035991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1EB542-18DE-F022-05F1-8D32BB326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B031F1-321C-E40C-37AC-0406F588F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AE824-3FB5-24FB-6696-888659C45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C283B-71D0-A081-1A92-FAADEB2C8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192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4781F6-D7B2-8502-92D7-9D3BDEEDE3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5E51DE-8188-D170-3D4D-D2F4F9369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D7665-DBF6-4164-570A-A5B5E063E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94D4D-D38A-7B9E-8E35-7AB6C6A9F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C18F8-7F64-402D-8D30-1FBE08C43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2506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D43DE-9741-779D-F53B-F4715AD4A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0A19A2-D3F4-171B-1AAF-9D691793F9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F2B0E-4261-6CCC-37CB-F9DC300F0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B3B82-974E-A39D-73E0-68266A5A6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331848-DC96-6D0E-5722-4F608BFE4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5758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7F0CF-7D0B-893B-0EC9-0A9BB89D7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6F967B-87F3-2533-73EB-C9F9A1BA2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9F8E2-13AD-D681-081D-35079D348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42397-DE41-20F5-C758-FA8303313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98163-8DB1-BC65-4711-666A43010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780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7473B-675A-5272-4BDC-B7E97D5D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BAF28-D4FD-44C0-2910-42E3D25676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4DE08B-FF25-E16C-6448-93FBF26537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725AEE-0F41-0C87-1EB9-7FD53E476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432071-B6BD-EB26-6ACB-B5449127F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A1D1A-D933-5A13-1493-F94C27A15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7354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F6DAE-7DC4-3BD1-A0C2-268024CA9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A13137-7F05-60FB-487E-A08178489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4CFA40-4241-41D0-2315-0437B177D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C724D-EF66-3793-AF3B-7AEF10744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4AEA13-923A-0A5F-07E8-BE5DD650AE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2A5AD8-C2D1-0FD2-2CE2-CA86CF4F6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7DD4AB-8E5E-F949-E3A5-52ADD79FB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389A64-D939-B12A-68F5-B5CB9EF00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9426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613A4-3EFC-10E2-8E36-DB9D6E312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9E78F6-7C3B-A91F-9D78-BD8884200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DA6F1-B81F-FDBC-AB7D-16552345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5CF88-B029-DD50-9F2F-0C5726DA1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7158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FBDC70-1AD8-6E70-3E1E-CC678BA28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947D16-44A1-3948-76C4-E9A1941B4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C7D264-53D6-A2B0-5F1A-EFC31B0D3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387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B6BC4-9623-7A01-A74E-75D3A53EA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47B73-F111-7243-6BF1-82BA16C56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B10721-F447-3100-7F65-68DAC29E5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DDADC0-0A90-DEC3-184D-35887C7A7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A834E-DB6E-E046-377A-AC3E4775F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262D1-1B2B-C548-725B-BFBD4A95A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76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70E70-AA11-A8F3-6BA7-5739DA217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338E6B-4B1A-AC0D-BFE4-1A21FE5EC5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531FB0-9D49-10B5-D698-AD21C25F11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28C56F-7234-2630-D382-4DED4F79E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C2A0B-362B-FE1B-6700-B301FA80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71571-078B-7AD6-6046-D9A51B9EB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829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A9581C-A8C8-F2DC-8B1A-8E6A00B88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12F59B-2B7A-5E82-B195-F67452BC3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44C74-8B1E-90F3-DC31-680B230A7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5F1AE-1CE8-4102-B1B5-AB31212BF75B}" type="datetimeFigureOut">
              <a:rPr lang="en-GB" smtClean="0"/>
              <a:t>24/06/2023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3F37E0-B957-1FB1-70A5-CD860BF97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DF87E-164F-D487-33EF-1D8183950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2A9F2A-93F5-4742-B9AE-333F1002E6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4997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38171671@N02/3510809815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lickr.com/photos/38171671@N02/3510809815/" TargetMode="External"/><Relationship Id="rId3" Type="http://schemas.openxmlformats.org/officeDocument/2006/relationships/diagramLayout" Target="../diagrams/layout5.xml"/><Relationship Id="rId7" Type="http://schemas.openxmlformats.org/officeDocument/2006/relationships/image" Target="../media/image8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10" Type="http://schemas.openxmlformats.org/officeDocument/2006/relationships/image" Target="../media/image13.png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aginasdefilosofia.net/robert-nozick-argumentacao-filosofica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aginasdefilosofia.net/robert-nozick-argumentacao-filosofica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aginasdefilosofia.net/robert-nozick-argumentacao-filosofica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aginasdefilosofia.net/robert-nozick-argumentacao-filosofica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flickr.com/photos/38171671@N02/3510809815/" TargetMode="External"/><Relationship Id="rId3" Type="http://schemas.openxmlformats.org/officeDocument/2006/relationships/diagramLayout" Target="../diagrams/layout4.xml"/><Relationship Id="rId7" Type="http://schemas.openxmlformats.org/officeDocument/2006/relationships/image" Target="../media/image8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10" Type="http://schemas.openxmlformats.org/officeDocument/2006/relationships/image" Target="../media/image10.png"/><Relationship Id="rId4" Type="http://schemas.openxmlformats.org/officeDocument/2006/relationships/diagramQuickStyle" Target="../diagrams/quickStyle4.xm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FEAE179-C525-48F3-AD47-0E9E2B6F2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C79C69-FC69-8724-093E-31CBD58587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28910"/>
          <a:stretch/>
        </p:blipFill>
        <p:spPr>
          <a:xfrm>
            <a:off x="1003663" y="5217102"/>
            <a:ext cx="2671687" cy="99656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01107" y="5661132"/>
            <a:ext cx="146304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242930-2A78-60E1-C5B2-E654B19764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62719" y="4883544"/>
            <a:ext cx="2938035" cy="1556907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University College London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Action and Body Lab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Institute of Cognitive Neuroscience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856529-C6CC-0F7D-0EB9-640FB2268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3663" y="536554"/>
            <a:ext cx="10670447" cy="351157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Experience Machines and Reality: the Finishing Touch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b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Nicholas Barrow, Patrick Haggard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1026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 descr="A tree with green leaves&#10;&#10;Description automatically generated with low confidence">
            <a:extLst>
              <a:ext uri="{FF2B5EF4-FFF2-40B4-BE49-F238E27FC236}">
                <a16:creationId xmlns:a16="http://schemas.microsoft.com/office/drawing/2014/main" id="{F7575825-7FA8-3712-F769-F6492A2C62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40" t="2320" r="2928" b="3197"/>
          <a:stretch/>
        </p:blipFill>
        <p:spPr>
          <a:xfrm>
            <a:off x="968677" y="2522048"/>
            <a:ext cx="2006354" cy="20052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4A46CCA-BC1D-C3AF-4E18-F57B78594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216" y="2699600"/>
            <a:ext cx="1623816" cy="2062873"/>
          </a:xfrm>
          <a:prstGeom prst="rect">
            <a:avLst/>
          </a:prstGeom>
        </p:spPr>
      </p:pic>
      <p:pic>
        <p:nvPicPr>
          <p:cNvPr id="16" name="Picture 15" descr="A tree with green leaves&#10;&#10;Description automatically generated with low confidence">
            <a:extLst>
              <a:ext uri="{FF2B5EF4-FFF2-40B4-BE49-F238E27FC236}">
                <a16:creationId xmlns:a16="http://schemas.microsoft.com/office/drawing/2014/main" id="{78217A4D-FFA3-D01B-BA20-1A0A349762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40" t="2320" r="2928" b="3197"/>
          <a:stretch/>
        </p:blipFill>
        <p:spPr>
          <a:xfrm>
            <a:off x="4524777" y="2918407"/>
            <a:ext cx="510862" cy="510591"/>
          </a:xfrm>
          <a:prstGeom prst="rect">
            <a:avLst/>
          </a:prstGeom>
        </p:spPr>
      </p:pic>
      <p:pic>
        <p:nvPicPr>
          <p:cNvPr id="17" name="Picture 16" descr="A tree with green leaves&#10;&#10;Description automatically generated with low confidence">
            <a:extLst>
              <a:ext uri="{FF2B5EF4-FFF2-40B4-BE49-F238E27FC236}">
                <a16:creationId xmlns:a16="http://schemas.microsoft.com/office/drawing/2014/main" id="{584A65B4-CCBF-AD92-3759-FD70C16F6E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40" t="2320" r="2928" b="3197"/>
          <a:stretch/>
        </p:blipFill>
        <p:spPr>
          <a:xfrm>
            <a:off x="6519970" y="2864770"/>
            <a:ext cx="1001936" cy="100140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BF2A7FD-8D60-6701-2B15-6D4DC909F1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9585" b="50000"/>
          <a:stretch/>
        </p:blipFill>
        <p:spPr>
          <a:xfrm rot="7532239">
            <a:off x="5730065" y="3086068"/>
            <a:ext cx="740729" cy="68586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592F4F0-1A6C-1217-6365-D425E7B4CAE3}"/>
              </a:ext>
            </a:extLst>
          </p:cNvPr>
          <p:cNvSpPr txBox="1"/>
          <p:nvPr/>
        </p:nvSpPr>
        <p:spPr>
          <a:xfrm>
            <a:off x="1066280" y="4931488"/>
            <a:ext cx="1943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Stimulus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F8867C2-F23D-C06A-9A9F-FA68ABAC7FA3}"/>
              </a:ext>
            </a:extLst>
          </p:cNvPr>
          <p:cNvSpPr txBox="1"/>
          <p:nvPr/>
        </p:nvSpPr>
        <p:spPr>
          <a:xfrm>
            <a:off x="4860124" y="4940024"/>
            <a:ext cx="2471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Experience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A1944F-C3C4-7F18-86D4-FEB7B965B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0531" y="2699600"/>
            <a:ext cx="1623816" cy="2062873"/>
          </a:xfrm>
          <a:prstGeom prst="rect">
            <a:avLst/>
          </a:prstGeom>
        </p:spPr>
      </p:pic>
      <p:pic>
        <p:nvPicPr>
          <p:cNvPr id="3" name="Picture 2" descr="A tree with green leaves&#10;&#10;Description automatically generated with low confidence">
            <a:extLst>
              <a:ext uri="{FF2B5EF4-FFF2-40B4-BE49-F238E27FC236}">
                <a16:creationId xmlns:a16="http://schemas.microsoft.com/office/drawing/2014/main" id="{557E7026-4F23-262E-93BC-810F266661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40" t="2320" r="2928" b="3197"/>
          <a:stretch/>
        </p:blipFill>
        <p:spPr>
          <a:xfrm>
            <a:off x="9958704" y="2707710"/>
            <a:ext cx="1911549" cy="191053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0BA920-70C6-B6DD-AC90-E13F1B13C58F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479854" y="3426917"/>
            <a:ext cx="1482823" cy="1482823"/>
          </a:xfrm>
          <a:prstGeom prst="rect">
            <a:avLst/>
          </a:prstGeom>
        </p:spPr>
      </p:pic>
      <p:pic>
        <p:nvPicPr>
          <p:cNvPr id="5" name="Picture 4" descr="A tree with green leaves&#10;&#10;Description automatically generated with low confidence">
            <a:extLst>
              <a:ext uri="{FF2B5EF4-FFF2-40B4-BE49-F238E27FC236}">
                <a16:creationId xmlns:a16="http://schemas.microsoft.com/office/drawing/2014/main" id="{0EFF8DEA-7249-A9EA-AACD-1701E05B49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40" t="2320" r="2928" b="3197"/>
          <a:stretch/>
        </p:blipFill>
        <p:spPr>
          <a:xfrm>
            <a:off x="8747581" y="2918408"/>
            <a:ext cx="510862" cy="5105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0CDE09-F185-B132-42DF-77DE42040DA6}"/>
              </a:ext>
            </a:extLst>
          </p:cNvPr>
          <p:cNvSpPr txBox="1"/>
          <p:nvPr/>
        </p:nvSpPr>
        <p:spPr>
          <a:xfrm>
            <a:off x="9114336" y="4931488"/>
            <a:ext cx="15200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Arial" panose="020B0604020202020204" pitchFamily="34" charset="0"/>
                <a:cs typeface="Arial" panose="020B0604020202020204" pitchFamily="34" charset="0"/>
              </a:rPr>
              <a:t>Belief</a:t>
            </a:r>
          </a:p>
        </p:txBody>
      </p:sp>
      <p:sp>
        <p:nvSpPr>
          <p:cNvPr id="7" name="Multiplication Sign 6">
            <a:extLst>
              <a:ext uri="{FF2B5EF4-FFF2-40B4-BE49-F238E27FC236}">
                <a16:creationId xmlns:a16="http://schemas.microsoft.com/office/drawing/2014/main" id="{EC0E6DCD-D990-FC6D-666F-FC12A22A0813}"/>
              </a:ext>
            </a:extLst>
          </p:cNvPr>
          <p:cNvSpPr/>
          <p:nvPr/>
        </p:nvSpPr>
        <p:spPr>
          <a:xfrm>
            <a:off x="8778278" y="2916326"/>
            <a:ext cx="449468" cy="510591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9393A5D0-4186-3A77-ED97-A7188D075B8F}"/>
              </a:ext>
            </a:extLst>
          </p:cNvPr>
          <p:cNvSpPr/>
          <p:nvPr/>
        </p:nvSpPr>
        <p:spPr>
          <a:xfrm>
            <a:off x="7756940" y="5003184"/>
            <a:ext cx="931815" cy="609755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C9293E-BBF4-1C75-D737-719AE3DD4235}"/>
              </a:ext>
            </a:extLst>
          </p:cNvPr>
          <p:cNvSpPr txBox="1"/>
          <p:nvPr/>
        </p:nvSpPr>
        <p:spPr>
          <a:xfrm>
            <a:off x="6936858" y="5726444"/>
            <a:ext cx="2761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*reach out to touch tree*</a:t>
            </a:r>
          </a:p>
        </p:txBody>
      </p:sp>
    </p:spTree>
    <p:extLst>
      <p:ext uri="{BB962C8B-B14F-4D97-AF65-F5344CB8AC3E}">
        <p14:creationId xmlns:p14="http://schemas.microsoft.com/office/powerpoint/2010/main" val="234700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6" grpId="0"/>
      <p:bldP spid="7" grpId="0" animBg="1"/>
      <p:bldP spid="8" grpId="0" animBg="1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012306C-FF35-261C-A244-658A22B6D1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9781254"/>
              </p:ext>
            </p:extLst>
          </p:nvPr>
        </p:nvGraphicFramePr>
        <p:xfrm>
          <a:off x="838201" y="1825625"/>
          <a:ext cx="57756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8FCAFC3-D74E-B68F-2534-8EDA9833828D}"/>
              </a:ext>
            </a:extLst>
          </p:cNvPr>
          <p:cNvSpPr txBox="1"/>
          <p:nvPr/>
        </p:nvSpPr>
        <p:spPr>
          <a:xfrm>
            <a:off x="3604407" y="2196902"/>
            <a:ext cx="541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Stimulus Parameter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(image displayed on VR headset)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CCD4D1-2F8E-01D6-FE1C-959C98D6A3EF}"/>
              </a:ext>
            </a:extLst>
          </p:cNvPr>
          <p:cNvSpPr txBox="1"/>
          <p:nvPr/>
        </p:nvSpPr>
        <p:spPr>
          <a:xfrm>
            <a:off x="6399335" y="5159354"/>
            <a:ext cx="3685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“I am looking at a tree”; 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“There is a tree in front of me”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EAF238-AD01-630E-AEA3-02B4B4D70B5D}"/>
              </a:ext>
            </a:extLst>
          </p:cNvPr>
          <p:cNvSpPr txBox="1"/>
          <p:nvPr/>
        </p:nvSpPr>
        <p:spPr>
          <a:xfrm>
            <a:off x="838201" y="485729"/>
            <a:ext cx="10506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Currently, we can only manipulate experiences that although </a:t>
            </a:r>
            <a:r>
              <a:rPr lang="en-GB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seem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 real, do not </a:t>
            </a:r>
            <a:r>
              <a:rPr lang="en-GB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feel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 real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74F5DE-2183-194D-6E30-91144F05DE3C}"/>
              </a:ext>
            </a:extLst>
          </p:cNvPr>
          <p:cNvSpPr txBox="1"/>
          <p:nvPr/>
        </p:nvSpPr>
        <p:spPr>
          <a:xfrm>
            <a:off x="4933950" y="3678128"/>
            <a:ext cx="4595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kern="1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“It looks like a tree”; </a:t>
            </a:r>
          </a:p>
          <a:p>
            <a:r>
              <a:rPr lang="en-GB" sz="1800" kern="1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“*this* is what it is like to experience a tree”</a:t>
            </a:r>
            <a:endParaRPr lang="en-GB" sz="1800" kern="100" dirty="0">
              <a:solidFill>
                <a:sysClr val="windowText" lastClr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tree with green leaves&#10;&#10;Description automatically generated with low confidence">
            <a:extLst>
              <a:ext uri="{FF2B5EF4-FFF2-40B4-BE49-F238E27FC236}">
                <a16:creationId xmlns:a16="http://schemas.microsoft.com/office/drawing/2014/main" id="{7619EB17-B608-73E2-81C4-E8174F41081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l="2540" t="2320" r="2928" b="3197"/>
          <a:stretch/>
        </p:blipFill>
        <p:spPr>
          <a:xfrm>
            <a:off x="10084777" y="1681316"/>
            <a:ext cx="1435606" cy="143484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FCE301-D589-A318-043E-2087CAE579A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00711" y="3324916"/>
            <a:ext cx="2268743" cy="13527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8BF36E-47D8-99A2-DBDD-92DC82ABE8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29011" y="4856198"/>
            <a:ext cx="2409263" cy="151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955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F7994-2EF2-F5AB-8AD8-B9452C2F3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pPr algn="ctr"/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AA9A45-6E2A-7E20-5497-73414CFC8C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6000442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0721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3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6AF60D-9A63-7963-745E-4408C754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6995"/>
            <a:ext cx="11132128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Touch Facilitates Realism</a:t>
            </a:r>
          </a:p>
        </p:txBody>
      </p:sp>
      <p:graphicFrame>
        <p:nvGraphicFramePr>
          <p:cNvPr id="19" name="Diagram 18">
            <a:extLst>
              <a:ext uri="{FF2B5EF4-FFF2-40B4-BE49-F238E27FC236}">
                <a16:creationId xmlns:a16="http://schemas.microsoft.com/office/drawing/2014/main" id="{937C7430-BB27-25A3-ACB2-8303318896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0681792"/>
              </p:ext>
            </p:extLst>
          </p:nvPr>
        </p:nvGraphicFramePr>
        <p:xfrm>
          <a:off x="838199" y="2247683"/>
          <a:ext cx="10515600" cy="30570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47664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4CEB5974-955F-4F32-8F61-A7A9C87DAF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65936B9C-1666-45A5-B541-E1934092C1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9C8AC805-7204-46DF-B158-0F5D7FEEA4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336DCFD7-B177-41F6-9ECD-56D6B1B3F9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CE19D1D2-363C-4B70-9799-0FF63DD41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graphicEl>
                                              <a:dgm id="{E5FE171F-F764-40B2-9948-0D99C44930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 uiExpand="1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3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6AF60D-9A63-7963-745E-4408C7543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6995"/>
            <a:ext cx="11132128" cy="1133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dirty="0">
                <a:latin typeface="Arial" panose="020B0604020202020204" pitchFamily="34" charset="0"/>
                <a:cs typeface="Arial" panose="020B0604020202020204" pitchFamily="34" charset="0"/>
              </a:rPr>
              <a:t>Haptic Technology: Limitations</a:t>
            </a:r>
            <a:endParaRPr lang="en-US" sz="520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A197D8-BE5B-724D-5DFE-E8B81707A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735" y="1879520"/>
            <a:ext cx="1802901" cy="201254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C91F64B-BEDB-5FA0-0D89-A545EB40DBC0}"/>
              </a:ext>
            </a:extLst>
          </p:cNvPr>
          <p:cNvSpPr/>
          <p:nvPr/>
        </p:nvSpPr>
        <p:spPr>
          <a:xfrm>
            <a:off x="5224017" y="3641522"/>
            <a:ext cx="1884727" cy="870412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hand reaching out to touch a touch screen&#10;&#10;Description automatically generated with low confidence">
            <a:extLst>
              <a:ext uri="{FF2B5EF4-FFF2-40B4-BE49-F238E27FC236}">
                <a16:creationId xmlns:a16="http://schemas.microsoft.com/office/drawing/2014/main" id="{6A2E370A-DEED-E36D-804A-CD7DB73173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4088" y="4476992"/>
            <a:ext cx="1972575" cy="1315708"/>
          </a:xfrm>
          <a:prstGeom prst="rect">
            <a:avLst/>
          </a:prstGeom>
        </p:spPr>
      </p:pic>
      <p:pic>
        <p:nvPicPr>
          <p:cNvPr id="9" name="Picture 8" descr="A picture containing electronic device, waffle iron, indoor&#10;&#10;Description automatically generated">
            <a:extLst>
              <a:ext uri="{FF2B5EF4-FFF2-40B4-BE49-F238E27FC236}">
                <a16:creationId xmlns:a16="http://schemas.microsoft.com/office/drawing/2014/main" id="{24C65C93-ACF5-5F5E-E1D8-0D137DEBE55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0273" b="85525" l="26258" r="7724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884" t="23367" r="16380" b="7569"/>
          <a:stretch/>
        </p:blipFill>
        <p:spPr>
          <a:xfrm>
            <a:off x="8295853" y="1801540"/>
            <a:ext cx="2391105" cy="172822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24D6FAE-664F-4885-AF0D-2CF6B6B7F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275" y="3607263"/>
            <a:ext cx="2191484" cy="2179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CC3C8A0-DF89-7C99-77CA-416FA0173E6F}"/>
              </a:ext>
            </a:extLst>
          </p:cNvPr>
          <p:cNvSpPr txBox="1"/>
          <p:nvPr/>
        </p:nvSpPr>
        <p:spPr>
          <a:xfrm>
            <a:off x="7323754" y="3430397"/>
            <a:ext cx="4335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An ‘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Ultraleap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’ haptic device that uses ultrasound to stimulate tactile sensation.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1ACD56-E568-88FA-ED71-94820CE82C46}"/>
              </a:ext>
            </a:extLst>
          </p:cNvPr>
          <p:cNvSpPr txBox="1"/>
          <p:nvPr/>
        </p:nvSpPr>
        <p:spPr>
          <a:xfrm>
            <a:off x="7592291" y="5874333"/>
            <a:ext cx="3574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An illustration of touchless haptic technology.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33E12F-97F0-7919-80E2-B0A0A0E4DC1F}"/>
              </a:ext>
            </a:extLst>
          </p:cNvPr>
          <p:cNvSpPr txBox="1"/>
          <p:nvPr/>
        </p:nvSpPr>
        <p:spPr>
          <a:xfrm>
            <a:off x="532942" y="3844967"/>
            <a:ext cx="285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 ‘B-Haptics’ Haptic Vest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194598-BBFF-9EBC-E81E-15E93E92818D}"/>
              </a:ext>
            </a:extLst>
          </p:cNvPr>
          <p:cNvSpPr txBox="1"/>
          <p:nvPr/>
        </p:nvSpPr>
        <p:spPr>
          <a:xfrm>
            <a:off x="2168798" y="5856580"/>
            <a:ext cx="3724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 combination of handheld haptic controllers and virtual reality headset</a:t>
            </a:r>
          </a:p>
        </p:txBody>
      </p:sp>
    </p:spTree>
    <p:extLst>
      <p:ext uri="{BB962C8B-B14F-4D97-AF65-F5344CB8AC3E}">
        <p14:creationId xmlns:p14="http://schemas.microsoft.com/office/powerpoint/2010/main" val="506402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  <p:bldP spid="6" grpId="0"/>
      <p:bldP spid="8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F7994-2EF2-F5AB-8AD8-B9452C2F3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GB" sz="540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AA9A45-6E2A-7E20-5497-73414CFC8C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1994891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0693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5897CCA-486C-491C-B4C1-5E5C95A82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FFDA7-6618-463C-76D1-02372BF7D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689" y="1521404"/>
            <a:ext cx="8625191" cy="3974139"/>
          </a:xfrm>
          <a:prstGeom prst="round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GB" sz="31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Suppose there was an experience machine that would give you any experience you desired. </a:t>
            </a:r>
            <a:r>
              <a:rPr lang="en-GB" sz="3100" dirty="0" err="1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Superduper</a:t>
            </a:r>
            <a:r>
              <a:rPr lang="en-GB" sz="31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neuropsychologists could stimulate your brain so that you would think and feel you were writing a great novel, or making a friend, or reading an interesting book. All the time you would be floating in a tank, with electrodes attached to your brain. </a:t>
            </a:r>
            <a:r>
              <a:rPr lang="en-GB" sz="3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Should you plug into this machine for life, preprogramming your life experiences?</a:t>
            </a:r>
          </a:p>
          <a:p>
            <a:pPr marL="0" indent="0">
              <a:buNone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person, human face, clothing, tie&#10;&#10;Description automatically generated">
            <a:extLst>
              <a:ext uri="{FF2B5EF4-FFF2-40B4-BE49-F238E27FC236}">
                <a16:creationId xmlns:a16="http://schemas.microsoft.com/office/drawing/2014/main" id="{D91FA09F-31FA-03AE-54B0-F2E8FB5C58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436" r="22186" b="-1"/>
          <a:stretch/>
        </p:blipFill>
        <p:spPr>
          <a:xfrm>
            <a:off x="9756606" y="2112254"/>
            <a:ext cx="2002618" cy="2792438"/>
          </a:xfrm>
          <a:prstGeom prst="rect">
            <a:avLst/>
          </a:prstGeom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A54D20-9FCA-9873-F083-529856E590E4}"/>
              </a:ext>
            </a:extLst>
          </p:cNvPr>
          <p:cNvSpPr txBox="1"/>
          <p:nvPr/>
        </p:nvSpPr>
        <p:spPr>
          <a:xfrm>
            <a:off x="3282696" y="4958715"/>
            <a:ext cx="5775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Robert Nozick,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Anarchy State and Utopia,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1974 p. 42</a:t>
            </a:r>
          </a:p>
        </p:txBody>
      </p:sp>
    </p:spTree>
    <p:extLst>
      <p:ext uri="{BB962C8B-B14F-4D97-AF65-F5344CB8AC3E}">
        <p14:creationId xmlns:p14="http://schemas.microsoft.com/office/powerpoint/2010/main" val="318142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DF649-6ADA-311C-6365-E7DD63560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957" y="3814619"/>
            <a:ext cx="11353800" cy="2556308"/>
          </a:xfrm>
        </p:spPr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Moral Context: We value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real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experiences over virtual ones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But they clearly matter to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some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degree </a:t>
            </a:r>
          </a:p>
          <a:p>
            <a:pPr>
              <a:buFont typeface="Calibri" panose="020F0502020204030204" pitchFamily="34" charset="0"/>
              <a:buChar char="→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Virtual experiences evoke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real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emotions and can interfere with our subsequent experiences of reality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E89795-1C07-4597-FAE0-3475D6FF8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957" y="381956"/>
            <a:ext cx="7960279" cy="323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4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B6917-F4FF-A887-5093-087727EDE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Manipulating Perceptual Belief: Ethical Considerations 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9BC36ED-13D4-E5DB-A434-48C56CDCE5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6764965"/>
              </p:ext>
            </p:extLst>
          </p:nvPr>
        </p:nvGraphicFramePr>
        <p:xfrm>
          <a:off x="838200" y="1825625"/>
          <a:ext cx="10782670" cy="4273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90463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47FE915-CA59-48B2-99CA-F23F19EE9E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3FAD816-AEA9-401B-B763-2C0CD9E769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9A8FB37-8E5F-430A-B05C-3FFC0E88BF7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8C2ABB7-8498-42EB-870F-9A3919AB46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78217DC-33A4-4733-8F40-F0058891E9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1493615-DBE8-4A9C-A28B-1540A9A5D2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42A82-3C00-51DF-4911-C7BDB06FC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GB" sz="4800" dirty="0">
                <a:latin typeface="Arial" panose="020B0604020202020204" pitchFamily="34" charset="0"/>
                <a:cs typeface="Arial" panose="020B0604020202020204" pitchFamily="34" charset="0"/>
              </a:rPr>
              <a:t>To sum up: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FDA08AA-69C7-0C9E-71B4-A5698D03C2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285618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1525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053E8BD-487F-4E05-A681-E77E577B15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563E43A-E3F2-4437-84C4-280C51FAFB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37064E-DD36-45FF-9FB9-5E93F03D3C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2CE915-E048-4656-B3B7-3D5AF667C3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C147268-72D1-4FCB-B2D7-2938F9FF13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BDD8284-FBF6-4C09-ACEF-4595E3BD11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05570CC-1234-40A1-A205-2D41FB5CB7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275BAC0-5BFB-4121-A32C-371F2DAF9A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2F5F1F4-A2C4-4B78-8637-40D6B8A887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A52BB10-54A8-4597-A091-2A61586226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F7994-2EF2-F5AB-8AD8-B9452C2F3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pPr algn="ctr"/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AA9A45-6E2A-7E20-5497-73414CFC8C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939043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91037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E205E72-0AF0-4006-AC99-EA038AC510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39DFF6-17F2-4CD5-A99F-6279C52777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C5A18C4-E4F4-4092-AC85-EC08B01CB7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6557D36-AE49-470D-B04D-0FE18D6C26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186527-0C8A-4E45-994B-4DD151743B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CDBECDC-598A-4C6B-989E-0D8219C4D8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D1BB722-3044-427C-B226-36B348E205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8799518-4700-4D9F-BEC5-0D201C1254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0ECE16-BEF2-9CAE-215A-71E70A7B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listening 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7" name="Content Placeholder 6" descr="A person in a black shirt&#10;&#10;Description automatically generated with medium confidence">
            <a:extLst>
              <a:ext uri="{FF2B5EF4-FFF2-40B4-BE49-F238E27FC236}">
                <a16:creationId xmlns:a16="http://schemas.microsoft.com/office/drawing/2014/main" id="{8E109E23-5BEA-1CF3-9434-7279763897D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723" y="1926267"/>
            <a:ext cx="1884950" cy="1884950"/>
          </a:xfrm>
          <a:prstGeom prst="ellipse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9356C9-0C0A-C22D-E6EF-D08CC3383080}"/>
              </a:ext>
            </a:extLst>
          </p:cNvPr>
          <p:cNvSpPr txBox="1"/>
          <p:nvPr/>
        </p:nvSpPr>
        <p:spPr>
          <a:xfrm>
            <a:off x="1298365" y="3811216"/>
            <a:ext cx="4581664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822960"/>
            <a:r>
              <a:rPr lang="en-GB" sz="162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Nicholas Barrow</a:t>
            </a:r>
          </a:p>
          <a:p>
            <a:pPr algn="ctr" defTabSz="822960"/>
            <a:r>
              <a:rPr lang="en-GB" sz="1620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</a:p>
          <a:p>
            <a:pPr algn="ctr" defTabSz="822960">
              <a:spcAft>
                <a:spcPts val="600"/>
              </a:spcAft>
            </a:pPr>
            <a:r>
              <a:rPr lang="en-GB" sz="1620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University College London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Patrick Haggard">
            <a:extLst>
              <a:ext uri="{FF2B5EF4-FFF2-40B4-BE49-F238E27FC236}">
                <a16:creationId xmlns:a16="http://schemas.microsoft.com/office/drawing/2014/main" id="{CEACC981-47AE-19A8-A803-62F2A87FB8F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247" y="1926266"/>
            <a:ext cx="1884950" cy="188495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AB4557-8B8B-929D-6383-13F22C63472C}"/>
              </a:ext>
            </a:extLst>
          </p:cNvPr>
          <p:cNvSpPr txBox="1"/>
          <p:nvPr/>
        </p:nvSpPr>
        <p:spPr>
          <a:xfrm>
            <a:off x="7132697" y="3801984"/>
            <a:ext cx="2636049" cy="84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822960"/>
            <a:r>
              <a:rPr lang="en-GB" sz="1620" b="1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Prof. Patrick Haggard</a:t>
            </a:r>
          </a:p>
          <a:p>
            <a:pPr algn="ctr" defTabSz="822960"/>
            <a:r>
              <a:rPr lang="en-GB" sz="1620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</a:p>
          <a:p>
            <a:pPr algn="ctr" defTabSz="822960"/>
            <a:r>
              <a:rPr lang="en-GB" sz="1620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University College London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UCL - London's Global University">
            <a:extLst>
              <a:ext uri="{FF2B5EF4-FFF2-40B4-BE49-F238E27FC236}">
                <a16:creationId xmlns:a16="http://schemas.microsoft.com/office/drawing/2014/main" id="{11AD1AE6-EF89-A1FC-80AF-92A11D4ED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194" y="5061981"/>
            <a:ext cx="2589126" cy="1354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blue square with black text&#10;&#10;Description automatically generated with low confidence">
            <a:extLst>
              <a:ext uri="{FF2B5EF4-FFF2-40B4-BE49-F238E27FC236}">
                <a16:creationId xmlns:a16="http://schemas.microsoft.com/office/drawing/2014/main" id="{C78B6DF2-AE97-0891-C56D-2CC8DE68B5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95737" y="4922756"/>
            <a:ext cx="3021068" cy="11134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2B4C034-9F0B-850E-0646-B46AA72AF0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1494" y="5061981"/>
            <a:ext cx="2857068" cy="70779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B348E5-0974-02F7-5B2D-EA2265D70E21}"/>
              </a:ext>
            </a:extLst>
          </p:cNvPr>
          <p:cNvSpPr txBox="1"/>
          <p:nvPr/>
        </p:nvSpPr>
        <p:spPr>
          <a:xfrm>
            <a:off x="8943929" y="71366"/>
            <a:ext cx="2943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nicholas.barrow@ucl.ac.uk</a:t>
            </a:r>
          </a:p>
        </p:txBody>
      </p:sp>
    </p:spTree>
    <p:extLst>
      <p:ext uri="{BB962C8B-B14F-4D97-AF65-F5344CB8AC3E}">
        <p14:creationId xmlns:p14="http://schemas.microsoft.com/office/powerpoint/2010/main" val="2462823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F7994-2EF2-F5AB-8AD8-B9452C2F3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pPr algn="ctr"/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AA9A45-6E2A-7E20-5497-73414CFC8C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4494125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3551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5897CCA-486C-491C-B4C1-5E5C95A82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FFDA7-6618-463C-76D1-02372BF7D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689" y="1521404"/>
            <a:ext cx="8625191" cy="3974139"/>
          </a:xfrm>
          <a:prstGeom prst="round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GB" sz="3100" dirty="0">
                <a:latin typeface="Arial" panose="020B0604020202020204" pitchFamily="34" charset="0"/>
                <a:cs typeface="Arial" panose="020B0604020202020204" pitchFamily="34" charset="0"/>
              </a:rPr>
              <a:t>Suppose there was an experience machine that would give you any experience you desired. </a:t>
            </a:r>
            <a:r>
              <a:rPr lang="en-GB" sz="3100" dirty="0" err="1">
                <a:latin typeface="Arial" panose="020B0604020202020204" pitchFamily="34" charset="0"/>
                <a:cs typeface="Arial" panose="020B0604020202020204" pitchFamily="34" charset="0"/>
              </a:rPr>
              <a:t>Superduper</a:t>
            </a:r>
            <a:r>
              <a:rPr lang="en-GB" sz="3100" dirty="0">
                <a:latin typeface="Arial" panose="020B0604020202020204" pitchFamily="34" charset="0"/>
                <a:cs typeface="Arial" panose="020B0604020202020204" pitchFamily="34" charset="0"/>
              </a:rPr>
              <a:t> neuropsychologists could stimulate your brain so that you would think and feel you were writing a great novel, or making a friend, or reading an interesting book. All the time you would be floating in a tank, with electrodes attached to your brain. </a:t>
            </a: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Should you plug into this machine for life, preprogramming your life experiences?</a:t>
            </a:r>
          </a:p>
          <a:p>
            <a:pPr marL="0" indent="0">
              <a:buNone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person, human face, clothing, tie&#10;&#10;Description automatically generated">
            <a:extLst>
              <a:ext uri="{FF2B5EF4-FFF2-40B4-BE49-F238E27FC236}">
                <a16:creationId xmlns:a16="http://schemas.microsoft.com/office/drawing/2014/main" id="{D91FA09F-31FA-03AE-54B0-F2E8FB5C58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436" r="22186" b="-1"/>
          <a:stretch/>
        </p:blipFill>
        <p:spPr>
          <a:xfrm>
            <a:off x="9756606" y="2112254"/>
            <a:ext cx="2002618" cy="2792438"/>
          </a:xfrm>
          <a:prstGeom prst="rect">
            <a:avLst/>
          </a:prstGeom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A54D20-9FCA-9873-F083-529856E590E4}"/>
              </a:ext>
            </a:extLst>
          </p:cNvPr>
          <p:cNvSpPr txBox="1"/>
          <p:nvPr/>
        </p:nvSpPr>
        <p:spPr>
          <a:xfrm>
            <a:off x="3282696" y="4958715"/>
            <a:ext cx="5775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Robert Nozick,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Anarchy State and Utopia,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1974 p. 42</a:t>
            </a:r>
          </a:p>
        </p:txBody>
      </p:sp>
    </p:spTree>
    <p:extLst>
      <p:ext uri="{BB962C8B-B14F-4D97-AF65-F5344CB8AC3E}">
        <p14:creationId xmlns:p14="http://schemas.microsoft.com/office/powerpoint/2010/main" val="2148151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5897CCA-486C-491C-B4C1-5E5C95A82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FFDA7-6618-463C-76D1-02372BF7D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689" y="1521404"/>
            <a:ext cx="8625191" cy="3974139"/>
          </a:xfrm>
          <a:prstGeom prst="round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Suppose there was an experience machine that would give you </a:t>
            </a:r>
            <a:r>
              <a:rPr lang="en-GB" sz="3100" b="1" dirty="0">
                <a:latin typeface="Arial" panose="020B0604020202020204" pitchFamily="34" charset="0"/>
                <a:cs typeface="Arial" panose="020B0604020202020204" pitchFamily="34" charset="0"/>
              </a:rPr>
              <a:t>any experience</a:t>
            </a:r>
            <a:r>
              <a:rPr lang="en-GB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desired. </a:t>
            </a:r>
            <a:r>
              <a:rPr lang="en-GB" sz="3100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Superduper</a:t>
            </a: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neuropsychologists could stimulate your brain so that you would </a:t>
            </a:r>
            <a:r>
              <a:rPr lang="en-GB" sz="31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think and feel </a:t>
            </a: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were writing a great novel, or making a friend, or reading an interesting book. All the time you would be floating in a tank, with electrodes attached to your brain</a:t>
            </a:r>
            <a:r>
              <a:rPr lang="en-GB" sz="31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GB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Should you plug into this machine for life, preprogramming your life experiences?</a:t>
            </a:r>
          </a:p>
          <a:p>
            <a:pPr marL="0" indent="0">
              <a:buNone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person, human face, clothing, tie&#10;&#10;Description automatically generated">
            <a:extLst>
              <a:ext uri="{FF2B5EF4-FFF2-40B4-BE49-F238E27FC236}">
                <a16:creationId xmlns:a16="http://schemas.microsoft.com/office/drawing/2014/main" id="{D91FA09F-31FA-03AE-54B0-F2E8FB5C58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436" r="22186" b="-1"/>
          <a:stretch/>
        </p:blipFill>
        <p:spPr>
          <a:xfrm>
            <a:off x="9756606" y="2112254"/>
            <a:ext cx="2002618" cy="2792438"/>
          </a:xfrm>
          <a:prstGeom prst="rect">
            <a:avLst/>
          </a:prstGeom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A54D20-9FCA-9873-F083-529856E590E4}"/>
              </a:ext>
            </a:extLst>
          </p:cNvPr>
          <p:cNvSpPr txBox="1"/>
          <p:nvPr/>
        </p:nvSpPr>
        <p:spPr>
          <a:xfrm>
            <a:off x="3282696" y="4958715"/>
            <a:ext cx="5775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Robert Nozick,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Anarchy State and Utopia,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1974 p. 42</a:t>
            </a:r>
          </a:p>
        </p:txBody>
      </p:sp>
    </p:spTree>
    <p:extLst>
      <p:ext uri="{BB962C8B-B14F-4D97-AF65-F5344CB8AC3E}">
        <p14:creationId xmlns:p14="http://schemas.microsoft.com/office/powerpoint/2010/main" val="633044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700E138-B6D5-4DD3-9FF3-134D69477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505" y="4884234"/>
            <a:ext cx="5608041" cy="1201257"/>
          </a:xfrm>
          <a:prstGeom prst="rect">
            <a:avLst/>
          </a:prstGeom>
        </p:spPr>
      </p:pic>
      <p:sp>
        <p:nvSpPr>
          <p:cNvPr id="23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57587A-0B30-8EEF-0ED3-413045E5C8D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319" r="20802"/>
          <a:stretch/>
        </p:blipFill>
        <p:spPr>
          <a:xfrm>
            <a:off x="672679" y="788319"/>
            <a:ext cx="2370338" cy="20647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9960BA-1587-54DE-7DFE-DD8F7073AF3D}"/>
              </a:ext>
            </a:extLst>
          </p:cNvPr>
          <p:cNvSpPr txBox="1"/>
          <p:nvPr/>
        </p:nvSpPr>
        <p:spPr>
          <a:xfrm>
            <a:off x="3854807" y="462286"/>
            <a:ext cx="7779028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Experience machines </a:t>
            </a:r>
            <a:r>
              <a:rPr lang="en-GB" sz="3200" b="1" i="1" dirty="0">
                <a:latin typeface="Arial" panose="020B0604020202020204" pitchFamily="34" charset="0"/>
                <a:cs typeface="Arial" panose="020B0604020202020204" pitchFamily="34" charset="0"/>
              </a:rPr>
              <a:t>manipulate</a:t>
            </a:r>
            <a:r>
              <a:rPr lang="en-GB" sz="3200" dirty="0">
                <a:latin typeface="Arial" panose="020B0604020202020204" pitchFamily="34" charset="0"/>
                <a:cs typeface="Arial" panose="020B0604020202020204" pitchFamily="34" charset="0"/>
              </a:rPr>
              <a:t> our conscious experience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931B20-6F2A-E4AE-6E49-8E8E4BD43F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092" r="14645"/>
          <a:stretch/>
        </p:blipFill>
        <p:spPr>
          <a:xfrm>
            <a:off x="382253" y="3641366"/>
            <a:ext cx="2982899" cy="20647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4EAD29-A863-9DC8-19E5-8FFCDAF8E437}"/>
              </a:ext>
            </a:extLst>
          </p:cNvPr>
          <p:cNvSpPr txBox="1"/>
          <p:nvPr/>
        </p:nvSpPr>
        <p:spPr>
          <a:xfrm>
            <a:off x="72719" y="3078219"/>
            <a:ext cx="35650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latin typeface="Arial" panose="020B0604020202020204" pitchFamily="34" charset="0"/>
                <a:cs typeface="Arial" panose="020B0604020202020204" pitchFamily="34" charset="0"/>
              </a:rPr>
              <a:t>Screenshots from Apple’s recent ‘</a:t>
            </a:r>
            <a:r>
              <a:rPr lang="en-GB" sz="1100" dirty="0" err="1">
                <a:latin typeface="Arial" panose="020B0604020202020204" pitchFamily="34" charset="0"/>
                <a:cs typeface="Arial" panose="020B0604020202020204" pitchFamily="34" charset="0"/>
              </a:rPr>
              <a:t>VisionPro</a:t>
            </a:r>
            <a:r>
              <a:rPr lang="en-GB" sz="1100" dirty="0">
                <a:latin typeface="Arial" panose="020B0604020202020204" pitchFamily="34" charset="0"/>
                <a:cs typeface="Arial" panose="020B0604020202020204" pitchFamily="34" charset="0"/>
              </a:rPr>
              <a:t>’ showcase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E1229F-D201-71BA-9ED5-C74C1B402D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23443" y="3209024"/>
            <a:ext cx="4474328" cy="13925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445DCA3-6FAB-BC5F-8DB4-85F0CB3250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3273" y="1478723"/>
            <a:ext cx="3408607" cy="1677674"/>
          </a:xfrm>
          <a:prstGeom prst="round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58681C8D-7C4F-B53B-7351-579DE8BFD4D2}"/>
              </a:ext>
            </a:extLst>
          </p:cNvPr>
          <p:cNvSpPr/>
          <p:nvPr/>
        </p:nvSpPr>
        <p:spPr>
          <a:xfrm>
            <a:off x="7934037" y="2018247"/>
            <a:ext cx="701963" cy="696147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C29DEA1-9BDC-50A0-0CB4-C7B5BAEEF759}"/>
              </a:ext>
            </a:extLst>
          </p:cNvPr>
          <p:cNvSpPr/>
          <p:nvPr/>
        </p:nvSpPr>
        <p:spPr>
          <a:xfrm>
            <a:off x="5394871" y="3765915"/>
            <a:ext cx="701963" cy="696147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4F5BFEF-068C-EE09-3EEE-467D6702D3B9}"/>
              </a:ext>
            </a:extLst>
          </p:cNvPr>
          <p:cNvSpPr/>
          <p:nvPr/>
        </p:nvSpPr>
        <p:spPr>
          <a:xfrm>
            <a:off x="6213505" y="5136788"/>
            <a:ext cx="966443" cy="696147"/>
          </a:xfrm>
          <a:prstGeom prst="ellipse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3079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F7994-2EF2-F5AB-8AD8-B9452C2F3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pPr algn="ctr"/>
            <a:r>
              <a:rPr lang="en-GB" sz="5400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AA9A45-6E2A-7E20-5497-73414CFC8C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409035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5019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5897CCA-486C-491C-B4C1-5E5C95A82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FFDA7-6618-463C-76D1-02372BF7D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689" y="1521404"/>
            <a:ext cx="8625191" cy="3974139"/>
          </a:xfrm>
          <a:prstGeom prst="roundRect">
            <a:avLst/>
          </a:prstGeom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Suppose there was an experience machine that would give you </a:t>
            </a:r>
            <a:r>
              <a:rPr lang="en-GB" sz="31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experience </a:t>
            </a: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desired. </a:t>
            </a:r>
            <a:r>
              <a:rPr lang="en-GB" sz="3100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Superduper</a:t>
            </a: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neuropsychologists could stimulate your brain so that you would </a:t>
            </a:r>
            <a:r>
              <a:rPr lang="en-GB" sz="3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think</a:t>
            </a:r>
            <a:r>
              <a:rPr lang="en-GB" sz="3100" b="1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1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feel </a:t>
            </a: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were writing a great novel, or making a friend, or reading an interesting book. All the time you would be floating in a tank, with electrodes attached to your brain</a:t>
            </a:r>
            <a:r>
              <a:rPr lang="en-GB" sz="3100" dirty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GB" sz="31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31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Should you plug into this machine for life, preprogramming your life experiences?</a:t>
            </a:r>
          </a:p>
          <a:p>
            <a:pPr marL="0" indent="0">
              <a:buNone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picture containing person, human face, clothing, tie&#10;&#10;Description automatically generated">
            <a:extLst>
              <a:ext uri="{FF2B5EF4-FFF2-40B4-BE49-F238E27FC236}">
                <a16:creationId xmlns:a16="http://schemas.microsoft.com/office/drawing/2014/main" id="{D91FA09F-31FA-03AE-54B0-F2E8FB5C58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436" r="22186" b="-1"/>
          <a:stretch/>
        </p:blipFill>
        <p:spPr>
          <a:xfrm>
            <a:off x="9756606" y="2112254"/>
            <a:ext cx="2002618" cy="2792438"/>
          </a:xfrm>
          <a:prstGeom prst="rect">
            <a:avLst/>
          </a:prstGeom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A54D20-9FCA-9873-F083-529856E590E4}"/>
              </a:ext>
            </a:extLst>
          </p:cNvPr>
          <p:cNvSpPr txBox="1"/>
          <p:nvPr/>
        </p:nvSpPr>
        <p:spPr>
          <a:xfrm>
            <a:off x="3282696" y="4958715"/>
            <a:ext cx="5775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Robert Nozick,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Anarchy State and Utopia,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1974 p. 42</a:t>
            </a:r>
          </a:p>
        </p:txBody>
      </p:sp>
    </p:spTree>
    <p:extLst>
      <p:ext uri="{BB962C8B-B14F-4D97-AF65-F5344CB8AC3E}">
        <p14:creationId xmlns:p14="http://schemas.microsoft.com/office/powerpoint/2010/main" val="3620695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8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2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012306C-FF35-261C-A244-658A22B6D1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9614476"/>
              </p:ext>
            </p:extLst>
          </p:nvPr>
        </p:nvGraphicFramePr>
        <p:xfrm>
          <a:off x="838201" y="1825625"/>
          <a:ext cx="57756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8FCAFC3-D74E-B68F-2534-8EDA9833828D}"/>
              </a:ext>
            </a:extLst>
          </p:cNvPr>
          <p:cNvSpPr txBox="1"/>
          <p:nvPr/>
        </p:nvSpPr>
        <p:spPr>
          <a:xfrm>
            <a:off x="3604407" y="2196902"/>
            <a:ext cx="54179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Stimulus Parameter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(image displayed on VR headset)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CCD4D1-2F8E-01D6-FE1C-959C98D6A3EF}"/>
              </a:ext>
            </a:extLst>
          </p:cNvPr>
          <p:cNvSpPr txBox="1"/>
          <p:nvPr/>
        </p:nvSpPr>
        <p:spPr>
          <a:xfrm>
            <a:off x="6399335" y="5159354"/>
            <a:ext cx="3685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“I am looking at a tree”;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“There is a tree in front of me”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EAF238-AD01-630E-AEA3-02B4B4D70B5D}"/>
              </a:ext>
            </a:extLst>
          </p:cNvPr>
          <p:cNvSpPr txBox="1"/>
          <p:nvPr/>
        </p:nvSpPr>
        <p:spPr>
          <a:xfrm>
            <a:off x="838201" y="485729"/>
            <a:ext cx="105064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Working assumption: </a:t>
            </a:r>
          </a:p>
          <a:p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successful manipulation of experience → manipulation of belief   </a:t>
            </a: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74F5DE-2183-194D-6E30-91144F05DE3C}"/>
              </a:ext>
            </a:extLst>
          </p:cNvPr>
          <p:cNvSpPr txBox="1"/>
          <p:nvPr/>
        </p:nvSpPr>
        <p:spPr>
          <a:xfrm>
            <a:off x="4933950" y="3678128"/>
            <a:ext cx="4595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kern="1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“It looks like a tree”; </a:t>
            </a:r>
          </a:p>
          <a:p>
            <a:r>
              <a:rPr lang="en-GB" sz="1800" kern="1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“*this* is what it is like to experience a tree”</a:t>
            </a:r>
            <a:endParaRPr lang="en-GB" sz="1800" kern="100" dirty="0">
              <a:solidFill>
                <a:sysClr val="windowText" lastClr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A tree with green leaves&#10;&#10;Description automatically generated with low confidence">
            <a:extLst>
              <a:ext uri="{FF2B5EF4-FFF2-40B4-BE49-F238E27FC236}">
                <a16:creationId xmlns:a16="http://schemas.microsoft.com/office/drawing/2014/main" id="{3B9C3AA9-4EE4-7DAA-9EE3-7B8FB6FBDB8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l="2540" t="2320" r="2928" b="3197"/>
          <a:stretch/>
        </p:blipFill>
        <p:spPr>
          <a:xfrm>
            <a:off x="10084777" y="1681316"/>
            <a:ext cx="1435606" cy="14348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A94E36-0ABE-7F2B-FD31-A1322F1D86A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00711" y="3324916"/>
            <a:ext cx="2268743" cy="135275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B9717E-C09B-9E8B-2F3D-2C31BD81C26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598213" y="4923123"/>
            <a:ext cx="1050609" cy="1334678"/>
          </a:xfrm>
          <a:prstGeom prst="rect">
            <a:avLst/>
          </a:prstGeom>
        </p:spPr>
      </p:pic>
      <p:pic>
        <p:nvPicPr>
          <p:cNvPr id="15" name="Picture 14" descr="A tree with green leaves&#10;&#10;Description automatically generated with low confidence">
            <a:extLst>
              <a:ext uri="{FF2B5EF4-FFF2-40B4-BE49-F238E27FC236}">
                <a16:creationId xmlns:a16="http://schemas.microsoft.com/office/drawing/2014/main" id="{8A575886-8B22-80BC-93D0-D8964BDD69B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l="2540" t="2320" r="2928" b="3197"/>
          <a:stretch/>
        </p:blipFill>
        <p:spPr>
          <a:xfrm>
            <a:off x="10782976" y="4909794"/>
            <a:ext cx="1274870" cy="1274192"/>
          </a:xfrm>
          <a:prstGeom prst="rect">
            <a:avLst/>
          </a:prstGeom>
        </p:spPr>
      </p:pic>
      <p:pic>
        <p:nvPicPr>
          <p:cNvPr id="17" name="Picture 16" descr="A tree with green leaves&#10;&#10;Description automatically generated with low confidence">
            <a:extLst>
              <a:ext uri="{FF2B5EF4-FFF2-40B4-BE49-F238E27FC236}">
                <a16:creationId xmlns:a16="http://schemas.microsoft.com/office/drawing/2014/main" id="{8B32B8DA-5733-E0BC-C794-9ECE727E8AD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l="2540" t="2320" r="2928" b="3197"/>
          <a:stretch/>
        </p:blipFill>
        <p:spPr>
          <a:xfrm>
            <a:off x="9908147" y="5067908"/>
            <a:ext cx="353260" cy="353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915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6" grpId="0"/>
      <p:bldP spid="8" grpId="0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3666</TotalTime>
  <Words>939</Words>
  <Application>Microsoft Office PowerPoint</Application>
  <PresentationFormat>Widescreen</PresentationFormat>
  <Paragraphs>117</Paragraphs>
  <Slides>20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Office Theme</vt:lpstr>
      <vt:lpstr>Experience Machines and Reality: the Finishing Touch - Nicholas Barrow, Patrick Haggard</vt:lpstr>
      <vt:lpstr>Outline</vt:lpstr>
      <vt:lpstr>Outline</vt:lpstr>
      <vt:lpstr>PowerPoint Presentation</vt:lpstr>
      <vt:lpstr>PowerPoint Presentation</vt:lpstr>
      <vt:lpstr>PowerPoint Presentation</vt:lpstr>
      <vt:lpstr>Outline</vt:lpstr>
      <vt:lpstr>PowerPoint Presentation</vt:lpstr>
      <vt:lpstr>PowerPoint Presentation</vt:lpstr>
      <vt:lpstr>PowerPoint Presentation</vt:lpstr>
      <vt:lpstr>PowerPoint Presentation</vt:lpstr>
      <vt:lpstr>Outline</vt:lpstr>
      <vt:lpstr>How Touch Facilitates Realism</vt:lpstr>
      <vt:lpstr>Haptic Technology: Limitations</vt:lpstr>
      <vt:lpstr>Outline</vt:lpstr>
      <vt:lpstr>PowerPoint Presentation</vt:lpstr>
      <vt:lpstr>PowerPoint Presentation</vt:lpstr>
      <vt:lpstr>Manipulating Perceptual Belief: Ethical Considerations </vt:lpstr>
      <vt:lpstr>To sum up:</vt:lpstr>
      <vt:lpstr>Thank you for listening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Experience Machines and Reality: the Finishing Touch</dc:title>
  <dc:creator>Barrow, Nicholas</dc:creator>
  <cp:lastModifiedBy>Barrow, Nicholas</cp:lastModifiedBy>
  <cp:revision>10</cp:revision>
  <dcterms:created xsi:type="dcterms:W3CDTF">2023-06-05T14:28:26Z</dcterms:created>
  <dcterms:modified xsi:type="dcterms:W3CDTF">2023-06-24T13:43:17Z</dcterms:modified>
</cp:coreProperties>
</file>

<file path=docProps/thumbnail.jpeg>
</file>